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6858000" cy="9144000" type="letter"/>
  <p:notesSz cx="6858000" cy="9144000"/>
  <p:defaultTextStyle>
    <a:defPPr rtl="0">
      <a:defRPr lang="h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408" autoAdjust="0"/>
  </p:normalViewPr>
  <p:slideViewPr>
    <p:cSldViewPr snapToGrid="0" snapToObjects="1" showGuides="1">
      <p:cViewPr>
        <p:scale>
          <a:sx n="73" d="100"/>
          <a:sy n="73" d="100"/>
        </p:scale>
        <p:origin x="184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A37861C-DBE3-4D59-A38A-48C08CF05000}" type="datetime1">
              <a:rPr lang="hu-HU" smtClean="0"/>
              <a:t>2021. 02. 05.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186985E-C7C7-45B4-BC0A-4D946010689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99866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B585073-2543-4210-BB5B-9972C3C74E9C}" type="datetime1">
              <a:rPr lang="hu-HU" noProof="0" smtClean="0"/>
              <a:t>2021. 02. 05.</a:t>
            </a:fld>
            <a:endParaRPr lang="hu-HU" noProof="0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noProof="0" dirty="0" smtClean="0"/>
              <a:t>Mintaszöveg szerkesztése</a:t>
            </a:r>
          </a:p>
          <a:p>
            <a:pPr lvl="1" rtl="0"/>
            <a:r>
              <a:rPr lang="hu-HU" noProof="0" dirty="0" smtClean="0"/>
              <a:t>Második szint</a:t>
            </a:r>
          </a:p>
          <a:p>
            <a:pPr lvl="2" rtl="0"/>
            <a:r>
              <a:rPr lang="hu-HU" noProof="0" dirty="0" smtClean="0"/>
              <a:t>Harmadik szint</a:t>
            </a:r>
          </a:p>
          <a:p>
            <a:pPr lvl="3" rtl="0"/>
            <a:r>
              <a:rPr lang="hu-HU" noProof="0" dirty="0" smtClean="0"/>
              <a:t>Negyedik szint</a:t>
            </a:r>
          </a:p>
          <a:p>
            <a:pPr lvl="4" rtl="0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9408FFB-1C76-4873-84D6-9090C61912A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5450595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9408FFB-1C76-4873-84D6-9090C61912AB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7530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>
            <a:extLst>
              <a:ext uri="{FF2B5EF4-FFF2-40B4-BE49-F238E27FC236}">
                <a16:creationId xmlns:a16="http://schemas.microsoft.com/office/drawing/2014/main" id="{21DD22E5-1FC1-D044-9422-CBBA740AE3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1345" y="3556411"/>
            <a:ext cx="2331193" cy="398462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TANULMÁNYOK</a:t>
            </a:r>
            <a:endParaRPr lang="hu-HU" noProof="0" dirty="0"/>
          </a:p>
        </p:txBody>
      </p:sp>
      <p:sp>
        <p:nvSpPr>
          <p:cNvPr id="10" name="Szöveg helye 8">
            <a:extLst>
              <a:ext uri="{FF2B5EF4-FFF2-40B4-BE49-F238E27FC236}">
                <a16:creationId xmlns:a16="http://schemas.microsoft.com/office/drawing/2014/main" id="{1C474F87-2134-034A-ADA8-0C4DADFF1A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86882" y="1223963"/>
            <a:ext cx="3879023" cy="398462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TAPASZTALAT</a:t>
            </a:r>
            <a:endParaRPr lang="hu-HU" noProof="0" dirty="0"/>
          </a:p>
        </p:txBody>
      </p:sp>
      <p:sp>
        <p:nvSpPr>
          <p:cNvPr id="19" name="Szöveg helye 8">
            <a:extLst>
              <a:ext uri="{FF2B5EF4-FFF2-40B4-BE49-F238E27FC236}">
                <a16:creationId xmlns:a16="http://schemas.microsoft.com/office/drawing/2014/main" id="{EE1C696B-333F-034F-BA22-D08262ADFA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45497" y="2997302"/>
            <a:ext cx="3879023" cy="384303"/>
          </a:xfrm>
        </p:spPr>
        <p:txBody>
          <a:bodyPr lIns="0" rIns="0" rtlCol="0" anchor="b"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Cég neve | Beosztás</a:t>
            </a:r>
            <a:endParaRPr lang="hu-HU" noProof="0" dirty="0"/>
          </a:p>
        </p:txBody>
      </p:sp>
      <p:sp>
        <p:nvSpPr>
          <p:cNvPr id="20" name="Szöveg helye 8">
            <a:extLst>
              <a:ext uri="{FF2B5EF4-FFF2-40B4-BE49-F238E27FC236}">
                <a16:creationId xmlns:a16="http://schemas.microsoft.com/office/drawing/2014/main" id="{501D0A22-C662-604D-8F9A-65EA20971C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45497" y="3383176"/>
            <a:ext cx="3879023" cy="185071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[Kezdő]–[Záró dátum]</a:t>
            </a:r>
            <a:endParaRPr lang="hu-HU" noProof="0" dirty="0"/>
          </a:p>
        </p:txBody>
      </p:sp>
      <p:sp>
        <p:nvSpPr>
          <p:cNvPr id="21" name="Szöveg helye 8">
            <a:extLst>
              <a:ext uri="{FF2B5EF4-FFF2-40B4-BE49-F238E27FC236}">
                <a16:creationId xmlns:a16="http://schemas.microsoft.com/office/drawing/2014/main" id="{1E39B636-7FFE-BE48-9D02-B63B855688E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45497" y="3582408"/>
            <a:ext cx="3879023" cy="839628"/>
          </a:xfrm>
        </p:spPr>
        <p:txBody>
          <a:bodyPr lIns="0" tIns="0" rIns="0" rtlCol="0">
            <a:noAutofit/>
          </a:bodyPr>
          <a:lstStyle>
            <a:lvl1pPr marL="0" indent="0">
              <a:lnSpc>
                <a:spcPct val="120000"/>
              </a:lnSpc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err="1" smtClean="0"/>
              <a:t>Lorem</a:t>
            </a:r>
            <a:r>
              <a:rPr lang="hu-HU" noProof="0" dirty="0" smtClean="0"/>
              <a:t> </a:t>
            </a:r>
            <a:r>
              <a:rPr lang="hu-HU" noProof="0" dirty="0" err="1" smtClean="0"/>
              <a:t>ipsum</a:t>
            </a:r>
            <a:r>
              <a:rPr lang="hu-HU" noProof="0" dirty="0" smtClean="0"/>
              <a:t> </a:t>
            </a:r>
            <a:r>
              <a:rPr lang="hu-HU" noProof="0" dirty="0" err="1" smtClean="0"/>
              <a:t>dolor</a:t>
            </a:r>
            <a:r>
              <a:rPr lang="hu-HU" noProof="0" dirty="0" smtClean="0"/>
              <a:t> </a:t>
            </a:r>
            <a:r>
              <a:rPr lang="hu-HU" noProof="0" dirty="0" err="1" smtClean="0"/>
              <a:t>sit</a:t>
            </a:r>
            <a:r>
              <a:rPr lang="hu-HU" noProof="0" dirty="0" smtClean="0"/>
              <a:t> </a:t>
            </a:r>
            <a:r>
              <a:rPr lang="hu-HU" noProof="0" dirty="0" err="1" smtClean="0"/>
              <a:t>amet</a:t>
            </a:r>
            <a:r>
              <a:rPr lang="hu-HU" noProof="0" dirty="0" smtClean="0"/>
              <a:t>, </a:t>
            </a:r>
            <a:r>
              <a:rPr lang="hu-HU" noProof="0" dirty="0" err="1" smtClean="0"/>
              <a:t>consectetur</a:t>
            </a:r>
            <a:r>
              <a:rPr lang="hu-HU" noProof="0" dirty="0" smtClean="0"/>
              <a:t> </a:t>
            </a:r>
            <a:r>
              <a:rPr lang="hu-HU" noProof="0" dirty="0" err="1" smtClean="0"/>
              <a:t>adipiscing</a:t>
            </a:r>
            <a:r>
              <a:rPr lang="hu-HU" noProof="0" dirty="0" smtClean="0"/>
              <a:t> elit, </a:t>
            </a:r>
            <a:r>
              <a:rPr lang="hu-HU" noProof="0" dirty="0" err="1" smtClean="0"/>
              <a:t>sed</a:t>
            </a:r>
            <a:r>
              <a:rPr lang="hu-HU" noProof="0" dirty="0" smtClean="0"/>
              <a:t> </a:t>
            </a:r>
            <a:r>
              <a:rPr lang="hu-HU" noProof="0" dirty="0" err="1" smtClean="0"/>
              <a:t>do</a:t>
            </a:r>
            <a:r>
              <a:rPr lang="hu-HU" noProof="0" dirty="0" smtClean="0"/>
              <a:t> </a:t>
            </a:r>
            <a:r>
              <a:rPr lang="hu-HU" noProof="0" dirty="0" err="1" smtClean="0"/>
              <a:t>eiusmod</a:t>
            </a:r>
            <a:r>
              <a:rPr lang="hu-HU" noProof="0" dirty="0" smtClean="0"/>
              <a:t> </a:t>
            </a:r>
            <a:r>
              <a:rPr lang="hu-HU" noProof="0" dirty="0" err="1" smtClean="0"/>
              <a:t>tempor</a:t>
            </a:r>
            <a:r>
              <a:rPr lang="hu-HU" noProof="0" dirty="0" smtClean="0"/>
              <a:t> </a:t>
            </a:r>
            <a:r>
              <a:rPr lang="hu-HU" noProof="0" dirty="0" err="1" smtClean="0"/>
              <a:t>incididunt</a:t>
            </a:r>
            <a:r>
              <a:rPr lang="hu-HU" noProof="0" dirty="0" smtClean="0"/>
              <a:t>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labore</a:t>
            </a:r>
            <a:r>
              <a:rPr lang="hu-HU" noProof="0" dirty="0" smtClean="0"/>
              <a:t> et </a:t>
            </a:r>
            <a:r>
              <a:rPr lang="hu-HU" noProof="0" dirty="0" err="1" smtClean="0"/>
              <a:t>dolore</a:t>
            </a:r>
            <a:r>
              <a:rPr lang="hu-HU" noProof="0" dirty="0" smtClean="0"/>
              <a:t> </a:t>
            </a:r>
            <a:r>
              <a:rPr lang="hu-HU" noProof="0" dirty="0" err="1" smtClean="0"/>
              <a:t>magna</a:t>
            </a:r>
            <a:r>
              <a:rPr lang="hu-HU" noProof="0" dirty="0" smtClean="0"/>
              <a:t> </a:t>
            </a:r>
            <a:r>
              <a:rPr lang="hu-HU" noProof="0" dirty="0" err="1" smtClean="0"/>
              <a:t>aliqua</a:t>
            </a:r>
            <a:r>
              <a:rPr lang="hu-HU" noProof="0" dirty="0" smtClean="0"/>
              <a:t>.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enim</a:t>
            </a:r>
            <a:r>
              <a:rPr lang="hu-HU" noProof="0" dirty="0" smtClean="0"/>
              <a:t> ad minim </a:t>
            </a:r>
            <a:r>
              <a:rPr lang="hu-HU" noProof="0" dirty="0" err="1" smtClean="0"/>
              <a:t>veniam</a:t>
            </a:r>
            <a:r>
              <a:rPr lang="hu-HU" noProof="0" dirty="0" smtClean="0"/>
              <a:t>, </a:t>
            </a:r>
            <a:r>
              <a:rPr lang="hu-HU" noProof="0" dirty="0" err="1" smtClean="0"/>
              <a:t>quis</a:t>
            </a:r>
            <a:r>
              <a:rPr lang="hu-HU" noProof="0" dirty="0" smtClean="0"/>
              <a:t> </a:t>
            </a:r>
            <a:r>
              <a:rPr lang="hu-HU" noProof="0" dirty="0" err="1" smtClean="0"/>
              <a:t>nostrud</a:t>
            </a:r>
            <a:r>
              <a:rPr lang="hu-HU" noProof="0" dirty="0" smtClean="0"/>
              <a:t> </a:t>
            </a:r>
            <a:r>
              <a:rPr lang="hu-HU" noProof="0" dirty="0" err="1" smtClean="0"/>
              <a:t>exercitation</a:t>
            </a:r>
            <a:r>
              <a:rPr lang="hu-HU" noProof="0" dirty="0" smtClean="0"/>
              <a:t>.</a:t>
            </a:r>
            <a:endParaRPr lang="hu-HU" noProof="0" dirty="0"/>
          </a:p>
        </p:txBody>
      </p:sp>
      <p:sp>
        <p:nvSpPr>
          <p:cNvPr id="25" name="Szöveg helye 8">
            <a:extLst>
              <a:ext uri="{FF2B5EF4-FFF2-40B4-BE49-F238E27FC236}">
                <a16:creationId xmlns:a16="http://schemas.microsoft.com/office/drawing/2014/main" id="{8C24E0CA-9C09-C04D-80E3-8BD6873983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45497" y="4421980"/>
            <a:ext cx="3879023" cy="384303"/>
          </a:xfrm>
        </p:spPr>
        <p:txBody>
          <a:bodyPr lIns="0" rIns="0" rtlCol="0" anchor="b"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Cég neve | Beosztás</a:t>
            </a:r>
            <a:endParaRPr lang="hu-HU" noProof="0" dirty="0"/>
          </a:p>
        </p:txBody>
      </p:sp>
      <p:sp>
        <p:nvSpPr>
          <p:cNvPr id="26" name="Szöveg helye 8">
            <a:extLst>
              <a:ext uri="{FF2B5EF4-FFF2-40B4-BE49-F238E27FC236}">
                <a16:creationId xmlns:a16="http://schemas.microsoft.com/office/drawing/2014/main" id="{D11BE0DC-4556-7545-AD8A-4B54B9F75DF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45497" y="4820030"/>
            <a:ext cx="3879023" cy="185071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[Kezdő]–[Záró dátum]</a:t>
            </a:r>
            <a:endParaRPr lang="hu-HU" noProof="0" dirty="0"/>
          </a:p>
        </p:txBody>
      </p:sp>
      <p:sp>
        <p:nvSpPr>
          <p:cNvPr id="27" name="Szöveg helye 8">
            <a:extLst>
              <a:ext uri="{FF2B5EF4-FFF2-40B4-BE49-F238E27FC236}">
                <a16:creationId xmlns:a16="http://schemas.microsoft.com/office/drawing/2014/main" id="{01FB2064-70B4-DC46-8547-F71A83A4CD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45497" y="5019261"/>
            <a:ext cx="3879023" cy="833274"/>
          </a:xfrm>
        </p:spPr>
        <p:txBody>
          <a:bodyPr lIns="0" tIns="0" rIns="0" rtlCol="0">
            <a:noAutofit/>
          </a:bodyPr>
          <a:lstStyle>
            <a:lvl1pPr marL="0" indent="0">
              <a:lnSpc>
                <a:spcPct val="120000"/>
              </a:lnSpc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err="1" smtClean="0"/>
              <a:t>Lorem</a:t>
            </a:r>
            <a:r>
              <a:rPr lang="hu-HU" noProof="0" dirty="0" smtClean="0"/>
              <a:t> </a:t>
            </a:r>
            <a:r>
              <a:rPr lang="hu-HU" noProof="0" dirty="0" err="1" smtClean="0"/>
              <a:t>ipsum</a:t>
            </a:r>
            <a:r>
              <a:rPr lang="hu-HU" noProof="0" dirty="0" smtClean="0"/>
              <a:t> </a:t>
            </a:r>
            <a:r>
              <a:rPr lang="hu-HU" noProof="0" dirty="0" err="1" smtClean="0"/>
              <a:t>dolor</a:t>
            </a:r>
            <a:r>
              <a:rPr lang="hu-HU" noProof="0" dirty="0" smtClean="0"/>
              <a:t> </a:t>
            </a:r>
            <a:r>
              <a:rPr lang="hu-HU" noProof="0" dirty="0" err="1" smtClean="0"/>
              <a:t>sit</a:t>
            </a:r>
            <a:r>
              <a:rPr lang="hu-HU" noProof="0" dirty="0" smtClean="0"/>
              <a:t> </a:t>
            </a:r>
            <a:r>
              <a:rPr lang="hu-HU" noProof="0" dirty="0" err="1" smtClean="0"/>
              <a:t>amet</a:t>
            </a:r>
            <a:r>
              <a:rPr lang="hu-HU" noProof="0" dirty="0" smtClean="0"/>
              <a:t>, </a:t>
            </a:r>
            <a:r>
              <a:rPr lang="hu-HU" noProof="0" dirty="0" err="1" smtClean="0"/>
              <a:t>consectetur</a:t>
            </a:r>
            <a:r>
              <a:rPr lang="hu-HU" noProof="0" dirty="0" smtClean="0"/>
              <a:t> </a:t>
            </a:r>
            <a:r>
              <a:rPr lang="hu-HU" noProof="0" dirty="0" err="1" smtClean="0"/>
              <a:t>adipiscing</a:t>
            </a:r>
            <a:r>
              <a:rPr lang="hu-HU" noProof="0" dirty="0" smtClean="0"/>
              <a:t> elit, </a:t>
            </a:r>
            <a:r>
              <a:rPr lang="hu-HU" noProof="0" dirty="0" err="1" smtClean="0"/>
              <a:t>sed</a:t>
            </a:r>
            <a:r>
              <a:rPr lang="hu-HU" noProof="0" dirty="0" smtClean="0"/>
              <a:t> </a:t>
            </a:r>
            <a:r>
              <a:rPr lang="hu-HU" noProof="0" dirty="0" err="1" smtClean="0"/>
              <a:t>do</a:t>
            </a:r>
            <a:r>
              <a:rPr lang="hu-HU" noProof="0" dirty="0" smtClean="0"/>
              <a:t> </a:t>
            </a:r>
            <a:r>
              <a:rPr lang="hu-HU" noProof="0" dirty="0" err="1" smtClean="0"/>
              <a:t>eiusmod</a:t>
            </a:r>
            <a:r>
              <a:rPr lang="hu-HU" noProof="0" dirty="0" smtClean="0"/>
              <a:t> </a:t>
            </a:r>
            <a:r>
              <a:rPr lang="hu-HU" noProof="0" dirty="0" err="1" smtClean="0"/>
              <a:t>tempor</a:t>
            </a:r>
            <a:r>
              <a:rPr lang="hu-HU" noProof="0" dirty="0" smtClean="0"/>
              <a:t> </a:t>
            </a:r>
            <a:r>
              <a:rPr lang="hu-HU" noProof="0" dirty="0" err="1" smtClean="0"/>
              <a:t>incididunt</a:t>
            </a:r>
            <a:r>
              <a:rPr lang="hu-HU" noProof="0" dirty="0" smtClean="0"/>
              <a:t>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labore</a:t>
            </a:r>
            <a:r>
              <a:rPr lang="hu-HU" noProof="0" dirty="0" smtClean="0"/>
              <a:t> et </a:t>
            </a:r>
            <a:r>
              <a:rPr lang="hu-HU" noProof="0" dirty="0" err="1" smtClean="0"/>
              <a:t>dolore</a:t>
            </a:r>
            <a:r>
              <a:rPr lang="hu-HU" noProof="0" dirty="0" smtClean="0"/>
              <a:t> </a:t>
            </a:r>
            <a:r>
              <a:rPr lang="hu-HU" noProof="0" dirty="0" err="1" smtClean="0"/>
              <a:t>magna</a:t>
            </a:r>
            <a:r>
              <a:rPr lang="hu-HU" noProof="0" dirty="0" smtClean="0"/>
              <a:t> </a:t>
            </a:r>
            <a:r>
              <a:rPr lang="hu-HU" noProof="0" dirty="0" err="1" smtClean="0"/>
              <a:t>aliqua</a:t>
            </a:r>
            <a:r>
              <a:rPr lang="hu-HU" noProof="0" dirty="0" smtClean="0"/>
              <a:t>.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enim</a:t>
            </a:r>
            <a:r>
              <a:rPr lang="hu-HU" noProof="0" dirty="0" smtClean="0"/>
              <a:t> ad minim </a:t>
            </a:r>
            <a:r>
              <a:rPr lang="hu-HU" noProof="0" dirty="0" err="1" smtClean="0"/>
              <a:t>veniam</a:t>
            </a:r>
            <a:r>
              <a:rPr lang="hu-HU" noProof="0" dirty="0" smtClean="0"/>
              <a:t>, </a:t>
            </a:r>
            <a:r>
              <a:rPr lang="hu-HU" noProof="0" dirty="0" err="1" smtClean="0"/>
              <a:t>quis</a:t>
            </a:r>
            <a:r>
              <a:rPr lang="hu-HU" noProof="0" dirty="0" smtClean="0"/>
              <a:t> </a:t>
            </a:r>
            <a:r>
              <a:rPr lang="hu-HU" noProof="0" dirty="0" err="1" smtClean="0"/>
              <a:t>nostrud</a:t>
            </a:r>
            <a:r>
              <a:rPr lang="hu-HU" noProof="0" dirty="0" smtClean="0"/>
              <a:t> </a:t>
            </a:r>
            <a:r>
              <a:rPr lang="hu-HU" noProof="0" dirty="0" err="1" smtClean="0"/>
              <a:t>exercitation</a:t>
            </a:r>
            <a:r>
              <a:rPr lang="hu-HU" noProof="0" dirty="0" smtClean="0"/>
              <a:t>.</a:t>
            </a:r>
            <a:endParaRPr lang="hu-HU" noProof="0" dirty="0"/>
          </a:p>
        </p:txBody>
      </p:sp>
      <p:sp>
        <p:nvSpPr>
          <p:cNvPr id="28" name="Szöveg helye 8">
            <a:extLst>
              <a:ext uri="{FF2B5EF4-FFF2-40B4-BE49-F238E27FC236}">
                <a16:creationId xmlns:a16="http://schemas.microsoft.com/office/drawing/2014/main" id="{743B5873-84EC-BC4D-AA9A-E2E4D5A9FBA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45497" y="5857274"/>
            <a:ext cx="3879023" cy="384303"/>
          </a:xfrm>
        </p:spPr>
        <p:txBody>
          <a:bodyPr lIns="0" rIns="0" rtlCol="0" anchor="b"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Cég neve | Beosztás</a:t>
            </a:r>
            <a:endParaRPr lang="hu-HU" noProof="0" dirty="0"/>
          </a:p>
        </p:txBody>
      </p:sp>
      <p:sp>
        <p:nvSpPr>
          <p:cNvPr id="29" name="Szöveg helye 8">
            <a:extLst>
              <a:ext uri="{FF2B5EF4-FFF2-40B4-BE49-F238E27FC236}">
                <a16:creationId xmlns:a16="http://schemas.microsoft.com/office/drawing/2014/main" id="{687A7243-DEFD-7544-8A59-8DA06B071A9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845497" y="6246559"/>
            <a:ext cx="3879023" cy="185071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[Kezdő]–[Záró dátum]</a:t>
            </a:r>
            <a:endParaRPr lang="hu-HU" noProof="0" dirty="0"/>
          </a:p>
        </p:txBody>
      </p:sp>
      <p:sp>
        <p:nvSpPr>
          <p:cNvPr id="30" name="Szöveg helye 8">
            <a:extLst>
              <a:ext uri="{FF2B5EF4-FFF2-40B4-BE49-F238E27FC236}">
                <a16:creationId xmlns:a16="http://schemas.microsoft.com/office/drawing/2014/main" id="{96870B69-C555-9447-B582-777479D39FE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845497" y="6445790"/>
            <a:ext cx="3879023" cy="875563"/>
          </a:xfrm>
        </p:spPr>
        <p:txBody>
          <a:bodyPr lIns="0" tIns="0" rIns="0" rtlCol="0">
            <a:noAutofit/>
          </a:bodyPr>
          <a:lstStyle>
            <a:lvl1pPr marL="0" indent="0">
              <a:lnSpc>
                <a:spcPct val="120000"/>
              </a:lnSpc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err="1" smtClean="0"/>
              <a:t>Lorem</a:t>
            </a:r>
            <a:r>
              <a:rPr lang="hu-HU" noProof="0" dirty="0" smtClean="0"/>
              <a:t> </a:t>
            </a:r>
            <a:r>
              <a:rPr lang="hu-HU" noProof="0" dirty="0" err="1" smtClean="0"/>
              <a:t>ipsum</a:t>
            </a:r>
            <a:r>
              <a:rPr lang="hu-HU" noProof="0" dirty="0" smtClean="0"/>
              <a:t> </a:t>
            </a:r>
            <a:r>
              <a:rPr lang="hu-HU" noProof="0" dirty="0" err="1" smtClean="0"/>
              <a:t>dolor</a:t>
            </a:r>
            <a:r>
              <a:rPr lang="hu-HU" noProof="0" dirty="0" smtClean="0"/>
              <a:t> </a:t>
            </a:r>
            <a:r>
              <a:rPr lang="hu-HU" noProof="0" dirty="0" err="1" smtClean="0"/>
              <a:t>sit</a:t>
            </a:r>
            <a:r>
              <a:rPr lang="hu-HU" noProof="0" dirty="0" smtClean="0"/>
              <a:t> </a:t>
            </a:r>
            <a:r>
              <a:rPr lang="hu-HU" noProof="0" dirty="0" err="1" smtClean="0"/>
              <a:t>amet</a:t>
            </a:r>
            <a:r>
              <a:rPr lang="hu-HU" noProof="0" dirty="0" smtClean="0"/>
              <a:t>, </a:t>
            </a:r>
            <a:r>
              <a:rPr lang="hu-HU" noProof="0" dirty="0" err="1" smtClean="0"/>
              <a:t>consectetur</a:t>
            </a:r>
            <a:r>
              <a:rPr lang="hu-HU" noProof="0" dirty="0" smtClean="0"/>
              <a:t> </a:t>
            </a:r>
            <a:r>
              <a:rPr lang="hu-HU" noProof="0" dirty="0" err="1" smtClean="0"/>
              <a:t>adipiscing</a:t>
            </a:r>
            <a:r>
              <a:rPr lang="hu-HU" noProof="0" dirty="0" smtClean="0"/>
              <a:t> elit, </a:t>
            </a:r>
            <a:r>
              <a:rPr lang="hu-HU" noProof="0" dirty="0" err="1" smtClean="0"/>
              <a:t>sed</a:t>
            </a:r>
            <a:r>
              <a:rPr lang="hu-HU" noProof="0" dirty="0" smtClean="0"/>
              <a:t> </a:t>
            </a:r>
            <a:r>
              <a:rPr lang="hu-HU" noProof="0" dirty="0" err="1" smtClean="0"/>
              <a:t>do</a:t>
            </a:r>
            <a:r>
              <a:rPr lang="hu-HU" noProof="0" dirty="0" smtClean="0"/>
              <a:t> </a:t>
            </a:r>
            <a:r>
              <a:rPr lang="hu-HU" noProof="0" dirty="0" err="1" smtClean="0"/>
              <a:t>eiusmod</a:t>
            </a:r>
            <a:r>
              <a:rPr lang="hu-HU" noProof="0" dirty="0" smtClean="0"/>
              <a:t> </a:t>
            </a:r>
            <a:r>
              <a:rPr lang="hu-HU" noProof="0" dirty="0" err="1" smtClean="0"/>
              <a:t>tempor</a:t>
            </a:r>
            <a:r>
              <a:rPr lang="hu-HU" noProof="0" dirty="0" smtClean="0"/>
              <a:t> </a:t>
            </a:r>
            <a:r>
              <a:rPr lang="hu-HU" noProof="0" dirty="0" err="1" smtClean="0"/>
              <a:t>incididunt</a:t>
            </a:r>
            <a:r>
              <a:rPr lang="hu-HU" noProof="0" dirty="0" smtClean="0"/>
              <a:t>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labore</a:t>
            </a:r>
            <a:r>
              <a:rPr lang="hu-HU" noProof="0" dirty="0" smtClean="0"/>
              <a:t> et </a:t>
            </a:r>
            <a:r>
              <a:rPr lang="hu-HU" noProof="0" dirty="0" err="1" smtClean="0"/>
              <a:t>dolore</a:t>
            </a:r>
            <a:r>
              <a:rPr lang="hu-HU" noProof="0" dirty="0" smtClean="0"/>
              <a:t> </a:t>
            </a:r>
            <a:r>
              <a:rPr lang="hu-HU" noProof="0" dirty="0" err="1" smtClean="0"/>
              <a:t>magna</a:t>
            </a:r>
            <a:r>
              <a:rPr lang="hu-HU" noProof="0" dirty="0" smtClean="0"/>
              <a:t> </a:t>
            </a:r>
            <a:r>
              <a:rPr lang="hu-HU" noProof="0" dirty="0" err="1" smtClean="0"/>
              <a:t>aliqua</a:t>
            </a:r>
            <a:r>
              <a:rPr lang="hu-HU" noProof="0" dirty="0" smtClean="0"/>
              <a:t>.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enim</a:t>
            </a:r>
            <a:r>
              <a:rPr lang="hu-HU" noProof="0" dirty="0" smtClean="0"/>
              <a:t> ad minim </a:t>
            </a:r>
            <a:r>
              <a:rPr lang="hu-HU" noProof="0" dirty="0" err="1" smtClean="0"/>
              <a:t>veniam</a:t>
            </a:r>
            <a:r>
              <a:rPr lang="hu-HU" noProof="0" dirty="0" smtClean="0"/>
              <a:t>, </a:t>
            </a:r>
            <a:r>
              <a:rPr lang="hu-HU" noProof="0" dirty="0" err="1" smtClean="0"/>
              <a:t>quis</a:t>
            </a:r>
            <a:r>
              <a:rPr lang="hu-HU" noProof="0" dirty="0" smtClean="0"/>
              <a:t> </a:t>
            </a:r>
            <a:r>
              <a:rPr lang="hu-HU" noProof="0" dirty="0" err="1" smtClean="0"/>
              <a:t>nostrud</a:t>
            </a:r>
            <a:r>
              <a:rPr lang="hu-HU" noProof="0" dirty="0" smtClean="0"/>
              <a:t> </a:t>
            </a:r>
            <a:r>
              <a:rPr lang="hu-HU" noProof="0" dirty="0" err="1" smtClean="0"/>
              <a:t>exercitation</a:t>
            </a:r>
            <a:r>
              <a:rPr lang="hu-HU" noProof="0" dirty="0" smtClean="0"/>
              <a:t>.</a:t>
            </a:r>
            <a:endParaRPr lang="hu-HU" noProof="0" dirty="0"/>
          </a:p>
        </p:txBody>
      </p:sp>
      <p:sp>
        <p:nvSpPr>
          <p:cNvPr id="31" name="Szöveg helye 8">
            <a:extLst>
              <a:ext uri="{FF2B5EF4-FFF2-40B4-BE49-F238E27FC236}">
                <a16:creationId xmlns:a16="http://schemas.microsoft.com/office/drawing/2014/main" id="{C8E35C73-B94F-5F49-ABFE-A2FB839E540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1345" y="1223963"/>
            <a:ext cx="2331193" cy="398462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PROFIL</a:t>
            </a:r>
            <a:endParaRPr lang="hu-HU" noProof="0" dirty="0"/>
          </a:p>
        </p:txBody>
      </p:sp>
      <p:sp>
        <p:nvSpPr>
          <p:cNvPr id="34" name="Szöveg helye 8">
            <a:extLst>
              <a:ext uri="{FF2B5EF4-FFF2-40B4-BE49-F238E27FC236}">
                <a16:creationId xmlns:a16="http://schemas.microsoft.com/office/drawing/2014/main" id="{79A2A17F-B1A1-4D41-882C-93ED20743CF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1345" y="1784506"/>
            <a:ext cx="2331194" cy="1597099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err="1" smtClean="0"/>
              <a:t>Lorem</a:t>
            </a:r>
            <a:r>
              <a:rPr lang="hu-HU" noProof="0" dirty="0" smtClean="0"/>
              <a:t> </a:t>
            </a:r>
            <a:r>
              <a:rPr lang="hu-HU" noProof="0" dirty="0" err="1" smtClean="0"/>
              <a:t>ipsum</a:t>
            </a:r>
            <a:r>
              <a:rPr lang="hu-HU" noProof="0" dirty="0" smtClean="0"/>
              <a:t> </a:t>
            </a:r>
            <a:r>
              <a:rPr lang="hu-HU" noProof="0" dirty="0" err="1" smtClean="0"/>
              <a:t>dolor</a:t>
            </a:r>
            <a:r>
              <a:rPr lang="hu-HU" noProof="0" dirty="0" smtClean="0"/>
              <a:t> </a:t>
            </a:r>
            <a:r>
              <a:rPr lang="hu-HU" noProof="0" dirty="0" err="1" smtClean="0"/>
              <a:t>sit</a:t>
            </a:r>
            <a:r>
              <a:rPr lang="hu-HU" noProof="0" dirty="0" smtClean="0"/>
              <a:t> </a:t>
            </a:r>
            <a:r>
              <a:rPr lang="hu-HU" noProof="0" dirty="0" err="1" smtClean="0"/>
              <a:t>amet</a:t>
            </a:r>
            <a:r>
              <a:rPr lang="hu-HU" noProof="0" dirty="0" smtClean="0"/>
              <a:t>, </a:t>
            </a:r>
            <a:r>
              <a:rPr lang="hu-HU" noProof="0" dirty="0" err="1" smtClean="0"/>
              <a:t>consectetur</a:t>
            </a:r>
            <a:r>
              <a:rPr lang="hu-HU" noProof="0" dirty="0" smtClean="0"/>
              <a:t> </a:t>
            </a:r>
            <a:r>
              <a:rPr lang="hu-HU" noProof="0" dirty="0" err="1" smtClean="0"/>
              <a:t>adipiscing</a:t>
            </a:r>
            <a:r>
              <a:rPr lang="hu-HU" noProof="0" dirty="0" smtClean="0"/>
              <a:t> elit, </a:t>
            </a:r>
            <a:r>
              <a:rPr lang="hu-HU" noProof="0" dirty="0" err="1" smtClean="0"/>
              <a:t>sed</a:t>
            </a:r>
            <a:r>
              <a:rPr lang="hu-HU" noProof="0" dirty="0" smtClean="0"/>
              <a:t> </a:t>
            </a:r>
            <a:r>
              <a:rPr lang="hu-HU" noProof="0" dirty="0" err="1" smtClean="0"/>
              <a:t>do</a:t>
            </a:r>
            <a:r>
              <a:rPr lang="hu-HU" noProof="0" dirty="0" smtClean="0"/>
              <a:t> </a:t>
            </a:r>
            <a:r>
              <a:rPr lang="hu-HU" noProof="0" dirty="0" err="1" smtClean="0"/>
              <a:t>eiusmod</a:t>
            </a:r>
            <a:r>
              <a:rPr lang="hu-HU" noProof="0" dirty="0" smtClean="0"/>
              <a:t> </a:t>
            </a:r>
            <a:r>
              <a:rPr lang="hu-HU" noProof="0" dirty="0" err="1" smtClean="0"/>
              <a:t>tempor</a:t>
            </a:r>
            <a:r>
              <a:rPr lang="hu-HU" noProof="0" dirty="0" smtClean="0"/>
              <a:t> </a:t>
            </a:r>
            <a:r>
              <a:rPr lang="hu-HU" noProof="0" dirty="0" err="1" smtClean="0"/>
              <a:t>incididunt</a:t>
            </a:r>
            <a:r>
              <a:rPr lang="hu-HU" noProof="0" dirty="0" smtClean="0"/>
              <a:t>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labore</a:t>
            </a:r>
            <a:r>
              <a:rPr lang="hu-HU" noProof="0" dirty="0" smtClean="0"/>
              <a:t> et </a:t>
            </a:r>
            <a:r>
              <a:rPr lang="hu-HU" noProof="0" dirty="0" err="1" smtClean="0"/>
              <a:t>dolore</a:t>
            </a:r>
            <a:r>
              <a:rPr lang="hu-HU" noProof="0" dirty="0" smtClean="0"/>
              <a:t> </a:t>
            </a:r>
            <a:r>
              <a:rPr lang="hu-HU" noProof="0" dirty="0" err="1" smtClean="0"/>
              <a:t>magna</a:t>
            </a:r>
            <a:r>
              <a:rPr lang="hu-HU" noProof="0" dirty="0" smtClean="0"/>
              <a:t> </a:t>
            </a:r>
            <a:r>
              <a:rPr lang="hu-HU" noProof="0" dirty="0" err="1" smtClean="0"/>
              <a:t>aliqua</a:t>
            </a:r>
            <a:r>
              <a:rPr lang="hu-HU" noProof="0" dirty="0" smtClean="0"/>
              <a:t>.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enim</a:t>
            </a:r>
            <a:r>
              <a:rPr lang="hu-HU" noProof="0" dirty="0" smtClean="0"/>
              <a:t> ad minim </a:t>
            </a:r>
            <a:r>
              <a:rPr lang="hu-HU" noProof="0" dirty="0" err="1" smtClean="0"/>
              <a:t>veniam</a:t>
            </a:r>
            <a:r>
              <a:rPr lang="hu-HU" noProof="0" dirty="0" smtClean="0"/>
              <a:t>, </a:t>
            </a:r>
            <a:r>
              <a:rPr lang="hu-HU" noProof="0" dirty="0" err="1" smtClean="0"/>
              <a:t>quis</a:t>
            </a:r>
            <a:r>
              <a:rPr lang="hu-HU" noProof="0" dirty="0" smtClean="0"/>
              <a:t> </a:t>
            </a:r>
            <a:r>
              <a:rPr lang="hu-HU" noProof="0" dirty="0" err="1" smtClean="0"/>
              <a:t>nostrud</a:t>
            </a:r>
            <a:r>
              <a:rPr lang="hu-HU" noProof="0" dirty="0" smtClean="0"/>
              <a:t> </a:t>
            </a:r>
            <a:r>
              <a:rPr lang="hu-HU" noProof="0" dirty="0" err="1" smtClean="0"/>
              <a:t>exercitation</a:t>
            </a:r>
            <a:r>
              <a:rPr lang="hu-HU" noProof="0" dirty="0" smtClean="0"/>
              <a:t> ad minim </a:t>
            </a:r>
            <a:r>
              <a:rPr lang="hu-HU" noProof="0" dirty="0" err="1" smtClean="0"/>
              <a:t>veniam</a:t>
            </a:r>
            <a:r>
              <a:rPr lang="hu-HU" noProof="0" dirty="0" smtClean="0"/>
              <a:t>, </a:t>
            </a:r>
            <a:r>
              <a:rPr lang="hu-HU" noProof="0" dirty="0" err="1" smtClean="0"/>
              <a:t>quis</a:t>
            </a:r>
            <a:r>
              <a:rPr lang="hu-HU" noProof="0" dirty="0" smtClean="0"/>
              <a:t> </a:t>
            </a:r>
            <a:r>
              <a:rPr lang="hu-HU" noProof="0" dirty="0" err="1" smtClean="0"/>
              <a:t>nostrud</a:t>
            </a:r>
            <a:r>
              <a:rPr lang="hu-HU" noProof="0" dirty="0" smtClean="0"/>
              <a:t> </a:t>
            </a:r>
            <a:r>
              <a:rPr lang="hu-HU" noProof="0" dirty="0" err="1" smtClean="0"/>
              <a:t>exercitation</a:t>
            </a:r>
            <a:r>
              <a:rPr lang="hu-HU" noProof="0" dirty="0" smtClean="0"/>
              <a:t>.</a:t>
            </a:r>
            <a:endParaRPr lang="hu-HU" noProof="0" dirty="0"/>
          </a:p>
        </p:txBody>
      </p:sp>
      <p:sp>
        <p:nvSpPr>
          <p:cNvPr id="35" name="Szöveg helye 8">
            <a:extLst>
              <a:ext uri="{FF2B5EF4-FFF2-40B4-BE49-F238E27FC236}">
                <a16:creationId xmlns:a16="http://schemas.microsoft.com/office/drawing/2014/main" id="{69598CDC-0D93-E842-A2D0-9FF32FEF84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91346" y="4045483"/>
            <a:ext cx="2331192" cy="307856"/>
          </a:xfrm>
        </p:spPr>
        <p:txBody>
          <a:bodyPr rtlCol="0" anchor="b"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Iskola neve</a:t>
            </a:r>
            <a:endParaRPr lang="hu-HU" noProof="0" dirty="0"/>
          </a:p>
        </p:txBody>
      </p:sp>
      <p:sp>
        <p:nvSpPr>
          <p:cNvPr id="36" name="Szöveg helye 8">
            <a:extLst>
              <a:ext uri="{FF2B5EF4-FFF2-40B4-BE49-F238E27FC236}">
                <a16:creationId xmlns:a16="http://schemas.microsoft.com/office/drawing/2014/main" id="{1EABAA7B-C36B-DC44-8EBB-DD8C1133A22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1346" y="4359119"/>
            <a:ext cx="2331192" cy="185071"/>
          </a:xfrm>
        </p:spPr>
        <p:txBody>
          <a:bodyPr rtlCol="0" anchor="b">
            <a:noAutofit/>
          </a:bodyPr>
          <a:lstStyle>
            <a:lvl1pPr marL="0" indent="0"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[Kezdő]–[Záró dátum]</a:t>
            </a:r>
            <a:endParaRPr lang="hu-HU" noProof="0" dirty="0"/>
          </a:p>
        </p:txBody>
      </p:sp>
      <p:sp>
        <p:nvSpPr>
          <p:cNvPr id="37" name="Szöveg helye 8">
            <a:extLst>
              <a:ext uri="{FF2B5EF4-FFF2-40B4-BE49-F238E27FC236}">
                <a16:creationId xmlns:a16="http://schemas.microsoft.com/office/drawing/2014/main" id="{AB946CBD-12DB-524D-B064-67D2DF271ED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1346" y="4557420"/>
            <a:ext cx="2331192" cy="185071"/>
          </a:xfrm>
        </p:spPr>
        <p:txBody>
          <a:bodyPr rtlCol="0" anchor="b">
            <a:noAutofit/>
          </a:bodyPr>
          <a:lstStyle>
            <a:lvl1pPr marL="0" indent="0"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[Végzettség és cím]</a:t>
            </a:r>
            <a:endParaRPr lang="hu-HU" noProof="0" dirty="0"/>
          </a:p>
        </p:txBody>
      </p:sp>
      <p:sp>
        <p:nvSpPr>
          <p:cNvPr id="38" name="Szöveg helye 8">
            <a:extLst>
              <a:ext uri="{FF2B5EF4-FFF2-40B4-BE49-F238E27FC236}">
                <a16:creationId xmlns:a16="http://schemas.microsoft.com/office/drawing/2014/main" id="{465290BD-8032-6A4B-B5AD-C5E36A2480D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1346" y="4758132"/>
            <a:ext cx="2331192" cy="307856"/>
          </a:xfrm>
        </p:spPr>
        <p:txBody>
          <a:bodyPr rtlCol="0" anchor="b"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Iskola neve</a:t>
            </a:r>
            <a:endParaRPr lang="hu-HU" noProof="0" dirty="0"/>
          </a:p>
        </p:txBody>
      </p:sp>
      <p:sp>
        <p:nvSpPr>
          <p:cNvPr id="39" name="Szöveg helye 8">
            <a:extLst>
              <a:ext uri="{FF2B5EF4-FFF2-40B4-BE49-F238E27FC236}">
                <a16:creationId xmlns:a16="http://schemas.microsoft.com/office/drawing/2014/main" id="{C27D7010-9A52-5141-BA5A-441E3A8B044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1346" y="5071768"/>
            <a:ext cx="2331192" cy="185071"/>
          </a:xfrm>
        </p:spPr>
        <p:txBody>
          <a:bodyPr rtlCol="0" anchor="b">
            <a:noAutofit/>
          </a:bodyPr>
          <a:lstStyle>
            <a:lvl1pPr marL="0" indent="0"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[Kezdő]–[Záró dátum]</a:t>
            </a:r>
            <a:endParaRPr lang="hu-HU" noProof="0" dirty="0"/>
          </a:p>
        </p:txBody>
      </p:sp>
      <p:sp>
        <p:nvSpPr>
          <p:cNvPr id="40" name="Szöveg helye 8">
            <a:extLst>
              <a:ext uri="{FF2B5EF4-FFF2-40B4-BE49-F238E27FC236}">
                <a16:creationId xmlns:a16="http://schemas.microsoft.com/office/drawing/2014/main" id="{181261E8-4A1E-9848-A0FC-823CB9DD195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1346" y="5270069"/>
            <a:ext cx="2331192" cy="185071"/>
          </a:xfrm>
        </p:spPr>
        <p:txBody>
          <a:bodyPr rtlCol="0" anchor="b">
            <a:noAutofit/>
          </a:bodyPr>
          <a:lstStyle>
            <a:lvl1pPr marL="0" indent="0"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[Végzettség és cím]</a:t>
            </a:r>
            <a:endParaRPr lang="hu-HU" noProof="0" dirty="0"/>
          </a:p>
        </p:txBody>
      </p:sp>
      <p:sp>
        <p:nvSpPr>
          <p:cNvPr id="41" name="Szöveg helye 8">
            <a:extLst>
              <a:ext uri="{FF2B5EF4-FFF2-40B4-BE49-F238E27FC236}">
                <a16:creationId xmlns:a16="http://schemas.microsoft.com/office/drawing/2014/main" id="{D6E05627-FC26-2D48-B063-D7F7A32E25B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944218" y="1940620"/>
            <a:ext cx="885197" cy="1024846"/>
          </a:xfrm>
        </p:spPr>
        <p:txBody>
          <a:bodyPr lIns="0" rIns="0" rtlCol="0" anchor="ctr">
            <a:noAutofit/>
          </a:bodyPr>
          <a:lstStyle>
            <a:lvl1pPr marL="0" indent="0" algn="ctr">
              <a:buNone/>
              <a:defRPr sz="88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8</a:t>
            </a:r>
            <a:endParaRPr lang="hu-HU" noProof="0" dirty="0"/>
          </a:p>
        </p:txBody>
      </p:sp>
      <p:sp>
        <p:nvSpPr>
          <p:cNvPr id="42" name="Szöveg helye 8">
            <a:extLst>
              <a:ext uri="{FF2B5EF4-FFF2-40B4-BE49-F238E27FC236}">
                <a16:creationId xmlns:a16="http://schemas.microsoft.com/office/drawing/2014/main" id="{8145259F-A11F-B44C-9656-BCC6D60C17B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86552" y="2026003"/>
            <a:ext cx="1567113" cy="533528"/>
          </a:xfrm>
        </p:spPr>
        <p:txBody>
          <a:bodyPr rtlCol="0" anchor="ctr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év</a:t>
            </a:r>
            <a:endParaRPr lang="hu-HU" noProof="0" dirty="0"/>
          </a:p>
        </p:txBody>
      </p:sp>
      <p:sp>
        <p:nvSpPr>
          <p:cNvPr id="43" name="Szöveg helye 8">
            <a:extLst>
              <a:ext uri="{FF2B5EF4-FFF2-40B4-BE49-F238E27FC236}">
                <a16:creationId xmlns:a16="http://schemas.microsoft.com/office/drawing/2014/main" id="{A97DE0F1-B2C8-AD43-9CBB-5C366FE800D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86552" y="2585091"/>
            <a:ext cx="1567113" cy="264056"/>
          </a:xfrm>
        </p:spPr>
        <p:txBody>
          <a:bodyPr rtlCol="0" anchor="ctr">
            <a:no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tapasztalat</a:t>
            </a:r>
            <a:endParaRPr lang="hu-HU" noProof="0" dirty="0"/>
          </a:p>
        </p:txBody>
      </p:sp>
      <p:sp>
        <p:nvSpPr>
          <p:cNvPr id="97" name="Szöveg helye 8">
            <a:extLst>
              <a:ext uri="{FF2B5EF4-FFF2-40B4-BE49-F238E27FC236}">
                <a16:creationId xmlns:a16="http://schemas.microsoft.com/office/drawing/2014/main" id="{06C2B1A6-7941-DB41-9E60-9C3E4C345A4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1345" y="5652188"/>
            <a:ext cx="2331193" cy="398462"/>
          </a:xfrm>
        </p:spPr>
        <p:txBody>
          <a:bodyPr rtlCol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KÉPZETTSÉG</a:t>
            </a:r>
            <a:endParaRPr lang="hu-HU" noProof="0" dirty="0"/>
          </a:p>
        </p:txBody>
      </p:sp>
      <p:sp>
        <p:nvSpPr>
          <p:cNvPr id="111" name="Szöveg helye 8">
            <a:extLst>
              <a:ext uri="{FF2B5EF4-FFF2-40B4-BE49-F238E27FC236}">
                <a16:creationId xmlns:a16="http://schemas.microsoft.com/office/drawing/2014/main" id="{388C0C79-DB9A-4948-8539-B4B1C91369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1346" y="6163062"/>
            <a:ext cx="2331192" cy="185071"/>
          </a:xfrm>
        </p:spPr>
        <p:txBody>
          <a:bodyPr rtlCol="0" anchor="b">
            <a:noAutofit/>
          </a:bodyPr>
          <a:lstStyle>
            <a:lvl1pPr marL="0" indent="0"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[Képzettség neve]</a:t>
            </a:r>
            <a:endParaRPr lang="hu-HU" noProof="0" dirty="0"/>
          </a:p>
        </p:txBody>
      </p:sp>
      <p:sp>
        <p:nvSpPr>
          <p:cNvPr id="113" name="Szöveg helye 8">
            <a:extLst>
              <a:ext uri="{FF2B5EF4-FFF2-40B4-BE49-F238E27FC236}">
                <a16:creationId xmlns:a16="http://schemas.microsoft.com/office/drawing/2014/main" id="{A83E8DCF-C22C-814C-BFB4-6CDC6DCF946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91346" y="6582162"/>
            <a:ext cx="2331192" cy="185071"/>
          </a:xfrm>
        </p:spPr>
        <p:txBody>
          <a:bodyPr rtlCol="0" anchor="b">
            <a:noAutofit/>
          </a:bodyPr>
          <a:lstStyle>
            <a:lvl1pPr marL="0" indent="0"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[Képzettség neve]</a:t>
            </a:r>
            <a:endParaRPr lang="hu-HU" noProof="0" dirty="0"/>
          </a:p>
        </p:txBody>
      </p:sp>
      <p:sp>
        <p:nvSpPr>
          <p:cNvPr id="115" name="Szöveg helye 8">
            <a:extLst>
              <a:ext uri="{FF2B5EF4-FFF2-40B4-BE49-F238E27FC236}">
                <a16:creationId xmlns:a16="http://schemas.microsoft.com/office/drawing/2014/main" id="{B5C2BADC-C470-4F49-9DAD-26E427629FF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91346" y="6986022"/>
            <a:ext cx="2331192" cy="185071"/>
          </a:xfrm>
        </p:spPr>
        <p:txBody>
          <a:bodyPr rtlCol="0" anchor="b">
            <a:noAutofit/>
          </a:bodyPr>
          <a:lstStyle>
            <a:lvl1pPr marL="0" indent="0"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[Képzettség neve]</a:t>
            </a:r>
            <a:endParaRPr lang="hu-HU" noProof="0" dirty="0"/>
          </a:p>
        </p:txBody>
      </p:sp>
      <p:sp>
        <p:nvSpPr>
          <p:cNvPr id="117" name="Szöveg helye 8">
            <a:extLst>
              <a:ext uri="{FF2B5EF4-FFF2-40B4-BE49-F238E27FC236}">
                <a16:creationId xmlns:a16="http://schemas.microsoft.com/office/drawing/2014/main" id="{62728ADA-68A8-1846-B1C1-AC9F1E2261B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1346" y="7390324"/>
            <a:ext cx="2331192" cy="185071"/>
          </a:xfrm>
        </p:spPr>
        <p:txBody>
          <a:bodyPr rtlCol="0" anchor="b">
            <a:noAutofit/>
          </a:bodyPr>
          <a:lstStyle>
            <a:lvl1pPr marL="0" indent="0"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[Képzettség neve]</a:t>
            </a:r>
            <a:endParaRPr lang="hu-HU" noProof="0" dirty="0"/>
          </a:p>
        </p:txBody>
      </p:sp>
      <p:sp>
        <p:nvSpPr>
          <p:cNvPr id="119" name="Szöveg helye 8">
            <a:extLst>
              <a:ext uri="{FF2B5EF4-FFF2-40B4-BE49-F238E27FC236}">
                <a16:creationId xmlns:a16="http://schemas.microsoft.com/office/drawing/2014/main" id="{0ABA6159-EFE3-3541-8368-2B2F9CFD977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17403" y="8058778"/>
            <a:ext cx="1733655" cy="134935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sz="1100" b="0" i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 rtl="0"/>
            <a:r>
              <a:rPr lang="hu-HU" noProof="0" dirty="0" smtClean="0"/>
              <a:t>[Telefonszám]</a:t>
            </a:r>
            <a:endParaRPr lang="hu-HU" noProof="0" dirty="0"/>
          </a:p>
        </p:txBody>
      </p:sp>
      <p:sp>
        <p:nvSpPr>
          <p:cNvPr id="120" name="Szöveg helye 8">
            <a:extLst>
              <a:ext uri="{FF2B5EF4-FFF2-40B4-BE49-F238E27FC236}">
                <a16:creationId xmlns:a16="http://schemas.microsoft.com/office/drawing/2014/main" id="{ADE2DFDB-66C2-B14D-A87C-07447BFBEE3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17403" y="8309790"/>
            <a:ext cx="1733655" cy="134935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sz="1100" b="0" i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 rtl="0"/>
            <a:r>
              <a:rPr lang="hu-HU" noProof="0" dirty="0" smtClean="0"/>
              <a:t>[E-mail-cím]</a:t>
            </a:r>
            <a:endParaRPr lang="hu-HU" noProof="0" dirty="0"/>
          </a:p>
        </p:txBody>
      </p:sp>
      <p:sp>
        <p:nvSpPr>
          <p:cNvPr id="121" name="Szöveg helye 8">
            <a:extLst>
              <a:ext uri="{FF2B5EF4-FFF2-40B4-BE49-F238E27FC236}">
                <a16:creationId xmlns:a16="http://schemas.microsoft.com/office/drawing/2014/main" id="{2A1F70AD-4A2E-9E4C-B47D-6851FED54B4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17214" y="8554091"/>
            <a:ext cx="1733655" cy="134935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sz="1100" b="0" i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 rtl="0"/>
            <a:r>
              <a:rPr lang="hu-HU" noProof="0" dirty="0" smtClean="0"/>
              <a:t>[Webhely]</a:t>
            </a:r>
            <a:endParaRPr lang="hu-HU" noProof="0" dirty="0"/>
          </a:p>
        </p:txBody>
      </p:sp>
      <p:sp>
        <p:nvSpPr>
          <p:cNvPr id="145" name="Szöveg helye 8">
            <a:extLst>
              <a:ext uri="{FF2B5EF4-FFF2-40B4-BE49-F238E27FC236}">
                <a16:creationId xmlns:a16="http://schemas.microsoft.com/office/drawing/2014/main" id="{D9A85367-6F72-4C43-AC9C-94CEF750BA2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845497" y="7326335"/>
            <a:ext cx="3879023" cy="384303"/>
          </a:xfrm>
        </p:spPr>
        <p:txBody>
          <a:bodyPr lIns="0" rIns="0" rtlCol="0" anchor="b"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Cég neve | Beosztás</a:t>
            </a:r>
            <a:endParaRPr lang="hu-HU" noProof="0" dirty="0"/>
          </a:p>
        </p:txBody>
      </p:sp>
      <p:sp>
        <p:nvSpPr>
          <p:cNvPr id="146" name="Szöveg helye 8">
            <a:extLst>
              <a:ext uri="{FF2B5EF4-FFF2-40B4-BE49-F238E27FC236}">
                <a16:creationId xmlns:a16="http://schemas.microsoft.com/office/drawing/2014/main" id="{D8EA667E-DA2C-8647-B462-DA6B910F046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845497" y="7715620"/>
            <a:ext cx="3879023" cy="185071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smtClean="0"/>
              <a:t>[Kezdő]–[Záró dátum]</a:t>
            </a:r>
            <a:endParaRPr lang="hu-HU" noProof="0" dirty="0"/>
          </a:p>
        </p:txBody>
      </p:sp>
      <p:sp>
        <p:nvSpPr>
          <p:cNvPr id="147" name="Szöveg helye 8">
            <a:extLst>
              <a:ext uri="{FF2B5EF4-FFF2-40B4-BE49-F238E27FC236}">
                <a16:creationId xmlns:a16="http://schemas.microsoft.com/office/drawing/2014/main" id="{6DD503DF-57CF-0B4E-A5C8-168EB782A20F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845497" y="7914851"/>
            <a:ext cx="3879023" cy="875665"/>
          </a:xfrm>
        </p:spPr>
        <p:txBody>
          <a:bodyPr lIns="0" tIns="0" rIns="0" rtlCol="0">
            <a:noAutofit/>
          </a:bodyPr>
          <a:lstStyle>
            <a:lvl1pPr marL="0" indent="0">
              <a:lnSpc>
                <a:spcPct val="120000"/>
              </a:lnSpc>
              <a:buNone/>
              <a:defRPr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u-HU" noProof="0" dirty="0" err="1" smtClean="0"/>
              <a:t>Lorem</a:t>
            </a:r>
            <a:r>
              <a:rPr lang="hu-HU" noProof="0" dirty="0" smtClean="0"/>
              <a:t> </a:t>
            </a:r>
            <a:r>
              <a:rPr lang="hu-HU" noProof="0" dirty="0" err="1" smtClean="0"/>
              <a:t>ipsum</a:t>
            </a:r>
            <a:r>
              <a:rPr lang="hu-HU" noProof="0" dirty="0" smtClean="0"/>
              <a:t> </a:t>
            </a:r>
            <a:r>
              <a:rPr lang="hu-HU" noProof="0" dirty="0" err="1" smtClean="0"/>
              <a:t>dolor</a:t>
            </a:r>
            <a:r>
              <a:rPr lang="hu-HU" noProof="0" dirty="0" smtClean="0"/>
              <a:t> </a:t>
            </a:r>
            <a:r>
              <a:rPr lang="hu-HU" noProof="0" dirty="0" err="1" smtClean="0"/>
              <a:t>sit</a:t>
            </a:r>
            <a:r>
              <a:rPr lang="hu-HU" noProof="0" dirty="0" smtClean="0"/>
              <a:t> </a:t>
            </a:r>
            <a:r>
              <a:rPr lang="hu-HU" noProof="0" dirty="0" err="1" smtClean="0"/>
              <a:t>amet</a:t>
            </a:r>
            <a:r>
              <a:rPr lang="hu-HU" noProof="0" dirty="0" smtClean="0"/>
              <a:t>, </a:t>
            </a:r>
            <a:r>
              <a:rPr lang="hu-HU" noProof="0" dirty="0" err="1" smtClean="0"/>
              <a:t>consectetur</a:t>
            </a:r>
            <a:r>
              <a:rPr lang="hu-HU" noProof="0" dirty="0" smtClean="0"/>
              <a:t> </a:t>
            </a:r>
            <a:r>
              <a:rPr lang="hu-HU" noProof="0" dirty="0" err="1" smtClean="0"/>
              <a:t>adipiscing</a:t>
            </a:r>
            <a:r>
              <a:rPr lang="hu-HU" noProof="0" dirty="0" smtClean="0"/>
              <a:t> elit, </a:t>
            </a:r>
            <a:r>
              <a:rPr lang="hu-HU" noProof="0" dirty="0" err="1" smtClean="0"/>
              <a:t>sed</a:t>
            </a:r>
            <a:r>
              <a:rPr lang="hu-HU" noProof="0" dirty="0" smtClean="0"/>
              <a:t> </a:t>
            </a:r>
            <a:r>
              <a:rPr lang="hu-HU" noProof="0" dirty="0" err="1" smtClean="0"/>
              <a:t>do</a:t>
            </a:r>
            <a:r>
              <a:rPr lang="hu-HU" noProof="0" dirty="0" smtClean="0"/>
              <a:t> </a:t>
            </a:r>
            <a:r>
              <a:rPr lang="hu-HU" noProof="0" dirty="0" err="1" smtClean="0"/>
              <a:t>eiusmod</a:t>
            </a:r>
            <a:r>
              <a:rPr lang="hu-HU" noProof="0" dirty="0" smtClean="0"/>
              <a:t> </a:t>
            </a:r>
            <a:r>
              <a:rPr lang="hu-HU" noProof="0" dirty="0" err="1" smtClean="0"/>
              <a:t>tempor</a:t>
            </a:r>
            <a:r>
              <a:rPr lang="hu-HU" noProof="0" dirty="0" smtClean="0"/>
              <a:t> </a:t>
            </a:r>
            <a:r>
              <a:rPr lang="hu-HU" noProof="0" dirty="0" err="1" smtClean="0"/>
              <a:t>incididunt</a:t>
            </a:r>
            <a:r>
              <a:rPr lang="hu-HU" noProof="0" dirty="0" smtClean="0"/>
              <a:t>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labore</a:t>
            </a:r>
            <a:r>
              <a:rPr lang="hu-HU" noProof="0" dirty="0" smtClean="0"/>
              <a:t> et </a:t>
            </a:r>
            <a:r>
              <a:rPr lang="hu-HU" noProof="0" dirty="0" err="1" smtClean="0"/>
              <a:t>dolore</a:t>
            </a:r>
            <a:r>
              <a:rPr lang="hu-HU" noProof="0" dirty="0" smtClean="0"/>
              <a:t> </a:t>
            </a:r>
            <a:r>
              <a:rPr lang="hu-HU" noProof="0" dirty="0" err="1" smtClean="0"/>
              <a:t>magna</a:t>
            </a:r>
            <a:r>
              <a:rPr lang="hu-HU" noProof="0" dirty="0" smtClean="0"/>
              <a:t> </a:t>
            </a:r>
            <a:r>
              <a:rPr lang="hu-HU" noProof="0" dirty="0" err="1" smtClean="0"/>
              <a:t>aliqua</a:t>
            </a:r>
            <a:r>
              <a:rPr lang="hu-HU" noProof="0" dirty="0" smtClean="0"/>
              <a:t>. </a:t>
            </a:r>
            <a:r>
              <a:rPr lang="hu-HU" noProof="0" dirty="0" err="1" smtClean="0"/>
              <a:t>Ut</a:t>
            </a:r>
            <a:r>
              <a:rPr lang="hu-HU" noProof="0" dirty="0" smtClean="0"/>
              <a:t> </a:t>
            </a:r>
            <a:r>
              <a:rPr lang="hu-HU" noProof="0" dirty="0" err="1" smtClean="0"/>
              <a:t>enim</a:t>
            </a:r>
            <a:r>
              <a:rPr lang="hu-HU" noProof="0" dirty="0" smtClean="0"/>
              <a:t> ad minim </a:t>
            </a:r>
            <a:r>
              <a:rPr lang="hu-HU" noProof="0" dirty="0" err="1" smtClean="0"/>
              <a:t>veniam</a:t>
            </a:r>
            <a:r>
              <a:rPr lang="hu-HU" noProof="0" dirty="0" smtClean="0"/>
              <a:t>, </a:t>
            </a:r>
            <a:r>
              <a:rPr lang="hu-HU" noProof="0" dirty="0" err="1" smtClean="0"/>
              <a:t>quis</a:t>
            </a:r>
            <a:r>
              <a:rPr lang="hu-HU" noProof="0" dirty="0" smtClean="0"/>
              <a:t> </a:t>
            </a:r>
            <a:r>
              <a:rPr lang="hu-HU" noProof="0" dirty="0" err="1" smtClean="0"/>
              <a:t>nostrud</a:t>
            </a:r>
            <a:r>
              <a:rPr lang="hu-HU" noProof="0" dirty="0" smtClean="0"/>
              <a:t> </a:t>
            </a:r>
            <a:r>
              <a:rPr lang="hu-HU" noProof="0" dirty="0" err="1" smtClean="0"/>
              <a:t>exercitation</a:t>
            </a:r>
            <a:r>
              <a:rPr lang="hu-HU" noProof="0" dirty="0" smtClean="0"/>
              <a:t>.</a:t>
            </a:r>
            <a:endParaRPr lang="hu-HU" noProof="0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DB92E09-A170-4401-8774-0076BEE4D6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1345" y="221225"/>
            <a:ext cx="6473952" cy="838124"/>
          </a:xfrm>
          <a:noFill/>
        </p:spPr>
        <p:txBody>
          <a:bodyPr vert="horz" lIns="91440" tIns="45720" rIns="91440" bIns="45720" rtlCol="0">
            <a:normAutofit/>
          </a:bodyPr>
          <a:lstStyle>
            <a:lvl1pPr algn="r">
              <a:defRPr lang="en-US" sz="6000" b="1" cap="all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 rtl="0">
              <a:spcBef>
                <a:spcPts val="750"/>
              </a:spcBef>
              <a:buFont typeface="Arial" panose="020B0604020202020204" pitchFamily="34" charset="0"/>
            </a:pPr>
            <a:r>
              <a:rPr lang="hu-HU" noProof="0" dirty="0" smtClean="0"/>
              <a:t>Ide írja a nevét</a:t>
            </a:r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63337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u-HU" noProof="0" dirty="0" smtClean="0"/>
              <a:t>Mintacím stílusának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u-HU" noProof="0" dirty="0" smtClean="0"/>
              <a:t>Mintaszöveg szerkesztése</a:t>
            </a:r>
          </a:p>
          <a:p>
            <a:pPr lvl="1" rtl="0"/>
            <a:r>
              <a:rPr lang="hu-HU" noProof="0" dirty="0" smtClean="0"/>
              <a:t>Második szint</a:t>
            </a:r>
          </a:p>
          <a:p>
            <a:pPr lvl="2" rtl="0"/>
            <a:r>
              <a:rPr lang="hu-HU" noProof="0" dirty="0" smtClean="0"/>
              <a:t>Harmadik szint</a:t>
            </a:r>
          </a:p>
          <a:p>
            <a:pPr lvl="3" rtl="0"/>
            <a:r>
              <a:rPr lang="hu-HU" noProof="0" dirty="0" smtClean="0"/>
              <a:t>Negyedik szint</a:t>
            </a:r>
          </a:p>
          <a:p>
            <a:pPr lvl="4" rtl="0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2A75AF0-B574-467E-844E-5A446CD2F380}" type="datetime1">
              <a:rPr lang="hu-HU" noProof="0" smtClean="0"/>
              <a:t>2021. 02. 05.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6FD580D-DD1F-2749-85C8-F9883E4B5E50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408691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" name="Egyenes összekötő 186">
            <a:extLst>
              <a:ext uri="{FF2B5EF4-FFF2-40B4-BE49-F238E27FC236}">
                <a16:creationId xmlns:a16="http://schemas.microsoft.com/office/drawing/2014/main" id="{8584F0CE-52BA-4F05-AE18-2A41653D29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654710" y="1098114"/>
            <a:ext cx="0" cy="787655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Egyenes összekötő 187">
            <a:extLst>
              <a:ext uri="{FF2B5EF4-FFF2-40B4-BE49-F238E27FC236}">
                <a16:creationId xmlns:a16="http://schemas.microsoft.com/office/drawing/2014/main" id="{EC8E6363-672A-495D-AEC9-E08D941C77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890684" y="1622425"/>
            <a:ext cx="246298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Egyenes összekötő 188">
            <a:extLst>
              <a:ext uri="{FF2B5EF4-FFF2-40B4-BE49-F238E27FC236}">
                <a16:creationId xmlns:a16="http://schemas.microsoft.com/office/drawing/2014/main" id="{C7345607-01EB-46C7-8020-BD70DBF06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74094" y="3954873"/>
            <a:ext cx="224844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Egyenes összekötő 189">
            <a:extLst>
              <a:ext uri="{FF2B5EF4-FFF2-40B4-BE49-F238E27FC236}">
                <a16:creationId xmlns:a16="http://schemas.microsoft.com/office/drawing/2014/main" id="{E8DA9AC4-AFB1-4554-8695-9542C1F62E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74094" y="1622425"/>
            <a:ext cx="224844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Egyenes összekötő nyíllal 190">
            <a:extLst>
              <a:ext uri="{FF2B5EF4-FFF2-40B4-BE49-F238E27FC236}">
                <a16:creationId xmlns:a16="http://schemas.microsoft.com/office/drawing/2014/main" id="{E3DC283C-B3BC-47FD-86BB-DCBE273917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654710" y="2286000"/>
            <a:ext cx="235974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Egyenes összekötő nyíllal 191">
            <a:extLst>
              <a:ext uri="{FF2B5EF4-FFF2-40B4-BE49-F238E27FC236}">
                <a16:creationId xmlns:a16="http://schemas.microsoft.com/office/drawing/2014/main" id="{DF28B892-A582-47E9-859E-6C0D5EE7BE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3600" y="3730928"/>
            <a:ext cx="206926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Egyenes összekötő nyíllal 192">
            <a:extLst>
              <a:ext uri="{FF2B5EF4-FFF2-40B4-BE49-F238E27FC236}">
                <a16:creationId xmlns:a16="http://schemas.microsoft.com/office/drawing/2014/main" id="{F562E449-88DB-454D-90A9-FACC1A567E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619250" y="1424965"/>
            <a:ext cx="1021276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Egyenes összekötő 232">
            <a:extLst>
              <a:ext uri="{FF2B5EF4-FFF2-40B4-BE49-F238E27FC236}">
                <a16:creationId xmlns:a16="http://schemas.microsoft.com/office/drawing/2014/main" id="{E0CE212A-860E-4DE3-AB65-7912594860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74094" y="6050650"/>
            <a:ext cx="224844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Egyenes összekötő nyíllal 236">
            <a:extLst>
              <a:ext uri="{FF2B5EF4-FFF2-40B4-BE49-F238E27FC236}">
                <a16:creationId xmlns:a16="http://schemas.microsoft.com/office/drawing/2014/main" id="{7440B457-A544-486D-AA34-F653BE8445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205038" y="5808706"/>
            <a:ext cx="43548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Kép 124" descr="e-mail ikon">
            <a:extLst>
              <a:ext uri="{FF2B5EF4-FFF2-40B4-BE49-F238E27FC236}">
                <a16:creationId xmlns:a16="http://schemas.microsoft.com/office/drawing/2014/main" id="{D12E2BD4-EC7D-48D8-A7D7-3C570D2468BE}"/>
              </a:ext>
            </a:extLst>
          </p:cNvPr>
          <p:cNvSpPr/>
          <p:nvPr/>
        </p:nvSpPr>
        <p:spPr>
          <a:xfrm>
            <a:off x="427600" y="8325349"/>
            <a:ext cx="200932" cy="148307"/>
          </a:xfrm>
          <a:custGeom>
            <a:avLst/>
            <a:gdLst>
              <a:gd name="connsiteX0" fmla="*/ 800100 w 800100"/>
              <a:gd name="connsiteY0" fmla="*/ 114300 h 590550"/>
              <a:gd name="connsiteX1" fmla="*/ 685800 w 800100"/>
              <a:gd name="connsiteY1" fmla="*/ 0 h 590550"/>
              <a:gd name="connsiteX2" fmla="*/ 114300 w 800100"/>
              <a:gd name="connsiteY2" fmla="*/ 0 h 590550"/>
              <a:gd name="connsiteX3" fmla="*/ 0 w 800100"/>
              <a:gd name="connsiteY3" fmla="*/ 114300 h 590550"/>
              <a:gd name="connsiteX4" fmla="*/ 0 w 800100"/>
              <a:gd name="connsiteY4" fmla="*/ 482918 h 590550"/>
              <a:gd name="connsiteX5" fmla="*/ 114300 w 800100"/>
              <a:gd name="connsiteY5" fmla="*/ 597218 h 590550"/>
              <a:gd name="connsiteX6" fmla="*/ 685800 w 800100"/>
              <a:gd name="connsiteY6" fmla="*/ 597218 h 590550"/>
              <a:gd name="connsiteX7" fmla="*/ 800100 w 800100"/>
              <a:gd name="connsiteY7" fmla="*/ 482918 h 590550"/>
              <a:gd name="connsiteX8" fmla="*/ 762000 w 800100"/>
              <a:gd name="connsiteY8" fmla="*/ 482918 h 590550"/>
              <a:gd name="connsiteX9" fmla="*/ 757238 w 800100"/>
              <a:gd name="connsiteY9" fmla="*/ 508159 h 590550"/>
              <a:gd name="connsiteX10" fmla="*/ 545306 w 800100"/>
              <a:gd name="connsiteY10" fmla="*/ 267462 h 590550"/>
              <a:gd name="connsiteX11" fmla="*/ 762000 w 800100"/>
              <a:gd name="connsiteY11" fmla="*/ 164116 h 590550"/>
              <a:gd name="connsiteX12" fmla="*/ 114300 w 800100"/>
              <a:gd name="connsiteY12" fmla="*/ 38100 h 590550"/>
              <a:gd name="connsiteX13" fmla="*/ 685800 w 800100"/>
              <a:gd name="connsiteY13" fmla="*/ 38100 h 590550"/>
              <a:gd name="connsiteX14" fmla="*/ 762000 w 800100"/>
              <a:gd name="connsiteY14" fmla="*/ 114300 h 590550"/>
              <a:gd name="connsiteX15" fmla="*/ 762000 w 800100"/>
              <a:gd name="connsiteY15" fmla="*/ 121920 h 590550"/>
              <a:gd name="connsiteX16" fmla="*/ 404908 w 800100"/>
              <a:gd name="connsiteY16" fmla="*/ 292322 h 590550"/>
              <a:gd name="connsiteX17" fmla="*/ 396526 w 800100"/>
              <a:gd name="connsiteY17" fmla="*/ 292322 h 590550"/>
              <a:gd name="connsiteX18" fmla="*/ 38100 w 800100"/>
              <a:gd name="connsiteY18" fmla="*/ 112205 h 590550"/>
              <a:gd name="connsiteX19" fmla="*/ 114300 w 800100"/>
              <a:gd name="connsiteY19" fmla="*/ 38100 h 590550"/>
              <a:gd name="connsiteX20" fmla="*/ 42863 w 800100"/>
              <a:gd name="connsiteY20" fmla="*/ 509207 h 590550"/>
              <a:gd name="connsiteX21" fmla="*/ 38100 w 800100"/>
              <a:gd name="connsiteY21" fmla="*/ 483013 h 590550"/>
              <a:gd name="connsiteX22" fmla="*/ 38100 w 800100"/>
              <a:gd name="connsiteY22" fmla="*/ 154781 h 590550"/>
              <a:gd name="connsiteX23" fmla="*/ 257747 w 800100"/>
              <a:gd name="connsiteY23" fmla="*/ 265176 h 590550"/>
              <a:gd name="connsiteX24" fmla="*/ 114300 w 800100"/>
              <a:gd name="connsiteY24" fmla="*/ 559118 h 590550"/>
              <a:gd name="connsiteX25" fmla="*/ 65341 w 800100"/>
              <a:gd name="connsiteY25" fmla="*/ 541211 h 590550"/>
              <a:gd name="connsiteX26" fmla="*/ 292894 w 800100"/>
              <a:gd name="connsiteY26" fmla="*/ 282797 h 590550"/>
              <a:gd name="connsiteX27" fmla="*/ 379381 w 800100"/>
              <a:gd name="connsiteY27" fmla="*/ 326231 h 590550"/>
              <a:gd name="connsiteX28" fmla="*/ 421291 w 800100"/>
              <a:gd name="connsiteY28" fmla="*/ 326231 h 590550"/>
              <a:gd name="connsiteX29" fmla="*/ 509492 w 800100"/>
              <a:gd name="connsiteY29" fmla="*/ 284036 h 590550"/>
              <a:gd name="connsiteX30" fmla="*/ 735235 w 800100"/>
              <a:gd name="connsiteY30" fmla="*/ 540449 h 590550"/>
              <a:gd name="connsiteX31" fmla="*/ 685419 w 800100"/>
              <a:gd name="connsiteY31" fmla="*/ 559499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0100" h="590550">
                <a:moveTo>
                  <a:pt x="800100" y="114300"/>
                </a:moveTo>
                <a:cubicBezTo>
                  <a:pt x="800100" y="51174"/>
                  <a:pt x="748926" y="0"/>
                  <a:pt x="685800" y="0"/>
                </a:cubicBezTo>
                <a:lnTo>
                  <a:pt x="114300" y="0"/>
                </a:lnTo>
                <a:cubicBezTo>
                  <a:pt x="51174" y="0"/>
                  <a:pt x="0" y="51174"/>
                  <a:pt x="0" y="114300"/>
                </a:cubicBezTo>
                <a:lnTo>
                  <a:pt x="0" y="482918"/>
                </a:lnTo>
                <a:cubicBezTo>
                  <a:pt x="0" y="546044"/>
                  <a:pt x="51174" y="597218"/>
                  <a:pt x="114300" y="597218"/>
                </a:cubicBezTo>
                <a:lnTo>
                  <a:pt x="685800" y="597218"/>
                </a:lnTo>
                <a:cubicBezTo>
                  <a:pt x="748926" y="597218"/>
                  <a:pt x="800100" y="546044"/>
                  <a:pt x="800100" y="482918"/>
                </a:cubicBezTo>
                <a:close/>
                <a:moveTo>
                  <a:pt x="762000" y="482918"/>
                </a:moveTo>
                <a:cubicBezTo>
                  <a:pt x="761852" y="491540"/>
                  <a:pt x="760242" y="500075"/>
                  <a:pt x="757238" y="508159"/>
                </a:cubicBezTo>
                <a:lnTo>
                  <a:pt x="545306" y="267462"/>
                </a:lnTo>
                <a:lnTo>
                  <a:pt x="762000" y="164116"/>
                </a:lnTo>
                <a:close/>
                <a:moveTo>
                  <a:pt x="114300" y="38100"/>
                </a:moveTo>
                <a:lnTo>
                  <a:pt x="685800" y="38100"/>
                </a:lnTo>
                <a:cubicBezTo>
                  <a:pt x="727884" y="38100"/>
                  <a:pt x="762000" y="72216"/>
                  <a:pt x="762000" y="114300"/>
                </a:cubicBezTo>
                <a:lnTo>
                  <a:pt x="762000" y="121920"/>
                </a:lnTo>
                <a:lnTo>
                  <a:pt x="404908" y="292322"/>
                </a:lnTo>
                <a:cubicBezTo>
                  <a:pt x="402264" y="293618"/>
                  <a:pt x="399170" y="293618"/>
                  <a:pt x="396526" y="292322"/>
                </a:cubicBezTo>
                <a:lnTo>
                  <a:pt x="38100" y="112205"/>
                </a:lnTo>
                <a:cubicBezTo>
                  <a:pt x="39235" y="70941"/>
                  <a:pt x="73021" y="38084"/>
                  <a:pt x="114300" y="38100"/>
                </a:cubicBezTo>
                <a:close/>
                <a:moveTo>
                  <a:pt x="42863" y="509207"/>
                </a:moveTo>
                <a:cubicBezTo>
                  <a:pt x="39739" y="500826"/>
                  <a:pt x="38126" y="491957"/>
                  <a:pt x="38100" y="483013"/>
                </a:cubicBezTo>
                <a:lnTo>
                  <a:pt x="38100" y="154781"/>
                </a:lnTo>
                <a:lnTo>
                  <a:pt x="257747" y="265176"/>
                </a:lnTo>
                <a:close/>
                <a:moveTo>
                  <a:pt x="114300" y="559118"/>
                </a:moveTo>
                <a:cubicBezTo>
                  <a:pt x="96383" y="559090"/>
                  <a:pt x="79048" y="552750"/>
                  <a:pt x="65341" y="541211"/>
                </a:cubicBezTo>
                <a:lnTo>
                  <a:pt x="292894" y="282797"/>
                </a:lnTo>
                <a:lnTo>
                  <a:pt x="379381" y="326231"/>
                </a:lnTo>
                <a:cubicBezTo>
                  <a:pt x="392600" y="332708"/>
                  <a:pt x="408072" y="332708"/>
                  <a:pt x="421291" y="326231"/>
                </a:cubicBezTo>
                <a:lnTo>
                  <a:pt x="509492" y="284036"/>
                </a:lnTo>
                <a:lnTo>
                  <a:pt x="735235" y="540449"/>
                </a:lnTo>
                <a:cubicBezTo>
                  <a:pt x="721467" y="552592"/>
                  <a:pt x="703777" y="559357"/>
                  <a:pt x="685419" y="559499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hu-HU" dirty="0"/>
          </a:p>
        </p:txBody>
      </p:sp>
      <p:grpSp>
        <p:nvGrpSpPr>
          <p:cNvPr id="247" name="Ábra 122" descr="egér ikon">
            <a:extLst>
              <a:ext uri="{FF2B5EF4-FFF2-40B4-BE49-F238E27FC236}">
                <a16:creationId xmlns:a16="http://schemas.microsoft.com/office/drawing/2014/main" id="{D3CB8F54-627E-44D3-A948-70392CFD050C}"/>
              </a:ext>
            </a:extLst>
          </p:cNvPr>
          <p:cNvGrpSpPr/>
          <p:nvPr/>
        </p:nvGrpSpPr>
        <p:grpSpPr>
          <a:xfrm>
            <a:off x="431751" y="8522319"/>
            <a:ext cx="189257" cy="189257"/>
            <a:chOff x="3276600" y="4419600"/>
            <a:chExt cx="304800" cy="304800"/>
          </a:xfrm>
          <a:solidFill>
            <a:schemeClr val="accent6">
              <a:lumMod val="50000"/>
            </a:schemeClr>
          </a:solidFill>
        </p:grpSpPr>
        <p:sp>
          <p:nvSpPr>
            <p:cNvPr id="248" name="Szabadkézi sokszög 127">
              <a:extLst>
                <a:ext uri="{FF2B5EF4-FFF2-40B4-BE49-F238E27FC236}">
                  <a16:creationId xmlns:a16="http://schemas.microsoft.com/office/drawing/2014/main" id="{A8013E40-F930-47C1-8A88-B1BD0BC12105}"/>
                </a:ext>
              </a:extLst>
            </p:cNvPr>
            <p:cNvSpPr/>
            <p:nvPr/>
          </p:nvSpPr>
          <p:spPr>
            <a:xfrm>
              <a:off x="3276562" y="4468085"/>
              <a:ext cx="228600" cy="228600"/>
            </a:xfrm>
            <a:custGeom>
              <a:avLst/>
              <a:gdLst>
                <a:gd name="connsiteX0" fmla="*/ 74904 w 228600"/>
                <a:gd name="connsiteY0" fmla="*/ 228645 h 228600"/>
                <a:gd name="connsiteX1" fmla="*/ 21497 w 228600"/>
                <a:gd name="connsiteY1" fmla="*/ 207147 h 228600"/>
                <a:gd name="connsiteX2" fmla="*/ 21497 w 228600"/>
                <a:gd name="connsiteY2" fmla="*/ 207147 h 228600"/>
                <a:gd name="connsiteX3" fmla="*/ 27222 w 228600"/>
                <a:gd name="connsiteY3" fmla="*/ 89809 h 228600"/>
                <a:gd name="connsiteX4" fmla="*/ 89839 w 228600"/>
                <a:gd name="connsiteY4" fmla="*/ 27191 h 228600"/>
                <a:gd name="connsiteX5" fmla="*/ 149161 w 228600"/>
                <a:gd name="connsiteY5" fmla="*/ 131 h 228600"/>
                <a:gd name="connsiteX6" fmla="*/ 207168 w 228600"/>
                <a:gd name="connsiteY6" fmla="*/ 21467 h 228600"/>
                <a:gd name="connsiteX7" fmla="*/ 228504 w 228600"/>
                <a:gd name="connsiteY7" fmla="*/ 79474 h 228600"/>
                <a:gd name="connsiteX8" fmla="*/ 201444 w 228600"/>
                <a:gd name="connsiteY8" fmla="*/ 138805 h 228600"/>
                <a:gd name="connsiteX9" fmla="*/ 138826 w 228600"/>
                <a:gd name="connsiteY9" fmla="*/ 201413 h 228600"/>
                <a:gd name="connsiteX10" fmla="*/ 74904 w 228600"/>
                <a:gd name="connsiteY10" fmla="*/ 228645 h 228600"/>
                <a:gd name="connsiteX11" fmla="*/ 34966 w 228600"/>
                <a:gd name="connsiteY11" fmla="*/ 193679 h 228600"/>
                <a:gd name="connsiteX12" fmla="*/ 125358 w 228600"/>
                <a:gd name="connsiteY12" fmla="*/ 187945 h 228600"/>
                <a:gd name="connsiteX13" fmla="*/ 187975 w 228600"/>
                <a:gd name="connsiteY13" fmla="*/ 125337 h 228600"/>
                <a:gd name="connsiteX14" fmla="*/ 209483 w 228600"/>
                <a:gd name="connsiteY14" fmla="*/ 78436 h 228600"/>
                <a:gd name="connsiteX15" fmla="*/ 193700 w 228600"/>
                <a:gd name="connsiteY15" fmla="*/ 34945 h 228600"/>
                <a:gd name="connsiteX16" fmla="*/ 150209 w 228600"/>
                <a:gd name="connsiteY16" fmla="*/ 19162 h 228600"/>
                <a:gd name="connsiteX17" fmla="*/ 103308 w 228600"/>
                <a:gd name="connsiteY17" fmla="*/ 40669 h 228600"/>
                <a:gd name="connsiteX18" fmla="*/ 40690 w 228600"/>
                <a:gd name="connsiteY18" fmla="*/ 103287 h 228600"/>
                <a:gd name="connsiteX19" fmla="*/ 34966 w 228600"/>
                <a:gd name="connsiteY19" fmla="*/ 193679 h 228600"/>
                <a:gd name="connsiteX20" fmla="*/ 34966 w 228600"/>
                <a:gd name="connsiteY20" fmla="*/ 193679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8600" h="228600">
                  <a:moveTo>
                    <a:pt x="74904" y="228645"/>
                  </a:moveTo>
                  <a:cubicBezTo>
                    <a:pt x="55083" y="228645"/>
                    <a:pt x="35899" y="221549"/>
                    <a:pt x="21497" y="207147"/>
                  </a:cubicBezTo>
                  <a:lnTo>
                    <a:pt x="21497" y="207147"/>
                  </a:lnTo>
                  <a:cubicBezTo>
                    <a:pt x="-9268" y="176372"/>
                    <a:pt x="-6706" y="123737"/>
                    <a:pt x="27222" y="89809"/>
                  </a:cubicBezTo>
                  <a:lnTo>
                    <a:pt x="89839" y="27191"/>
                  </a:lnTo>
                  <a:cubicBezTo>
                    <a:pt x="106079" y="10951"/>
                    <a:pt x="127149" y="1350"/>
                    <a:pt x="149161" y="131"/>
                  </a:cubicBezTo>
                  <a:cubicBezTo>
                    <a:pt x="171583" y="-1107"/>
                    <a:pt x="192176" y="6475"/>
                    <a:pt x="207168" y="21467"/>
                  </a:cubicBezTo>
                  <a:cubicBezTo>
                    <a:pt x="222161" y="36459"/>
                    <a:pt x="229742" y="57062"/>
                    <a:pt x="228504" y="79474"/>
                  </a:cubicBezTo>
                  <a:cubicBezTo>
                    <a:pt x="227295" y="101496"/>
                    <a:pt x="217684" y="122565"/>
                    <a:pt x="201444" y="138805"/>
                  </a:cubicBezTo>
                  <a:lnTo>
                    <a:pt x="138826" y="201413"/>
                  </a:lnTo>
                  <a:cubicBezTo>
                    <a:pt x="120786" y="219473"/>
                    <a:pt x="97440" y="228645"/>
                    <a:pt x="74904" y="228645"/>
                  </a:cubicBezTo>
                  <a:close/>
                  <a:moveTo>
                    <a:pt x="34966" y="193679"/>
                  </a:moveTo>
                  <a:cubicBezTo>
                    <a:pt x="58311" y="217015"/>
                    <a:pt x="98859" y="214453"/>
                    <a:pt x="125358" y="187945"/>
                  </a:cubicBezTo>
                  <a:lnTo>
                    <a:pt x="187975" y="125337"/>
                  </a:lnTo>
                  <a:cubicBezTo>
                    <a:pt x="200882" y="112421"/>
                    <a:pt x="208530" y="95762"/>
                    <a:pt x="209483" y="78436"/>
                  </a:cubicBezTo>
                  <a:cubicBezTo>
                    <a:pt x="210426" y="61500"/>
                    <a:pt x="204816" y="46060"/>
                    <a:pt x="193700" y="34945"/>
                  </a:cubicBezTo>
                  <a:cubicBezTo>
                    <a:pt x="182584" y="23829"/>
                    <a:pt x="167144" y="18266"/>
                    <a:pt x="150209" y="19162"/>
                  </a:cubicBezTo>
                  <a:cubicBezTo>
                    <a:pt x="132883" y="20114"/>
                    <a:pt x="116223" y="27753"/>
                    <a:pt x="103308" y="40669"/>
                  </a:cubicBezTo>
                  <a:lnTo>
                    <a:pt x="40690" y="103287"/>
                  </a:lnTo>
                  <a:cubicBezTo>
                    <a:pt x="14192" y="129776"/>
                    <a:pt x="11629" y="170333"/>
                    <a:pt x="34966" y="193679"/>
                  </a:cubicBezTo>
                  <a:lnTo>
                    <a:pt x="34966" y="19367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hu-HU" dirty="0"/>
            </a:p>
          </p:txBody>
        </p:sp>
        <p:sp>
          <p:nvSpPr>
            <p:cNvPr id="249" name="Szabadkézi sokszög 128">
              <a:extLst>
                <a:ext uri="{FF2B5EF4-FFF2-40B4-BE49-F238E27FC236}">
                  <a16:creationId xmlns:a16="http://schemas.microsoft.com/office/drawing/2014/main" id="{26DA1AD3-B849-4F59-A75A-DD5730B5D88D}"/>
                </a:ext>
              </a:extLst>
            </p:cNvPr>
            <p:cNvSpPr/>
            <p:nvPr/>
          </p:nvSpPr>
          <p:spPr>
            <a:xfrm>
              <a:off x="3432524" y="4524375"/>
              <a:ext cx="9525" cy="9525"/>
            </a:xfrm>
            <a:custGeom>
              <a:avLst/>
              <a:gdLst>
                <a:gd name="connsiteX0" fmla="*/ 15526 w 9525"/>
                <a:gd name="connsiteY0" fmla="*/ 0 h 9525"/>
                <a:gd name="connsiteX1" fmla="*/ 0 w 9525"/>
                <a:gd name="connsiteY1" fmla="*/ 15526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9525">
                  <a:moveTo>
                    <a:pt x="15526" y="0"/>
                  </a:moveTo>
                  <a:lnTo>
                    <a:pt x="0" y="15526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hu-HU" dirty="0"/>
            </a:p>
          </p:txBody>
        </p:sp>
        <p:sp>
          <p:nvSpPr>
            <p:cNvPr id="250" name="Szabadkézi sokszög 129">
              <a:extLst>
                <a:ext uri="{FF2B5EF4-FFF2-40B4-BE49-F238E27FC236}">
                  <a16:creationId xmlns:a16="http://schemas.microsoft.com/office/drawing/2014/main" id="{E7CC64F8-CB07-4485-96A0-EA615405DD11}"/>
                </a:ext>
              </a:extLst>
            </p:cNvPr>
            <p:cNvSpPr/>
            <p:nvPr/>
          </p:nvSpPr>
          <p:spPr>
            <a:xfrm>
              <a:off x="3422997" y="4514848"/>
              <a:ext cx="28575" cy="28575"/>
            </a:xfrm>
            <a:custGeom>
              <a:avLst/>
              <a:gdLst>
                <a:gd name="connsiteX0" fmla="*/ 9527 w 28575"/>
                <a:gd name="connsiteY0" fmla="*/ 34578 h 28575"/>
                <a:gd name="connsiteX1" fmla="*/ 2793 w 28575"/>
                <a:gd name="connsiteY1" fmla="*/ 31787 h 28575"/>
                <a:gd name="connsiteX2" fmla="*/ 2793 w 28575"/>
                <a:gd name="connsiteY2" fmla="*/ 18319 h 28575"/>
                <a:gd name="connsiteX3" fmla="*/ 18319 w 28575"/>
                <a:gd name="connsiteY3" fmla="*/ 2793 h 28575"/>
                <a:gd name="connsiteX4" fmla="*/ 31787 w 28575"/>
                <a:gd name="connsiteY4" fmla="*/ 2793 h 28575"/>
                <a:gd name="connsiteX5" fmla="*/ 31787 w 28575"/>
                <a:gd name="connsiteY5" fmla="*/ 16262 h 28575"/>
                <a:gd name="connsiteX6" fmla="*/ 16262 w 28575"/>
                <a:gd name="connsiteY6" fmla="*/ 31787 h 28575"/>
                <a:gd name="connsiteX7" fmla="*/ 9527 w 28575"/>
                <a:gd name="connsiteY7" fmla="*/ 3457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75" h="28575">
                  <a:moveTo>
                    <a:pt x="9527" y="34578"/>
                  </a:moveTo>
                  <a:cubicBezTo>
                    <a:pt x="7089" y="34578"/>
                    <a:pt x="4651" y="33645"/>
                    <a:pt x="2793" y="31787"/>
                  </a:cubicBezTo>
                  <a:cubicBezTo>
                    <a:pt x="-931" y="28063"/>
                    <a:pt x="-931" y="22043"/>
                    <a:pt x="2793" y="18319"/>
                  </a:cubicBezTo>
                  <a:lnTo>
                    <a:pt x="18319" y="2793"/>
                  </a:lnTo>
                  <a:cubicBezTo>
                    <a:pt x="22043" y="-931"/>
                    <a:pt x="28063" y="-931"/>
                    <a:pt x="31787" y="2793"/>
                  </a:cubicBezTo>
                  <a:cubicBezTo>
                    <a:pt x="35512" y="6517"/>
                    <a:pt x="35512" y="12537"/>
                    <a:pt x="31787" y="16262"/>
                  </a:cubicBezTo>
                  <a:lnTo>
                    <a:pt x="16262" y="31787"/>
                  </a:lnTo>
                  <a:cubicBezTo>
                    <a:pt x="14404" y="33645"/>
                    <a:pt x="11966" y="34578"/>
                    <a:pt x="9527" y="3457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hu-HU" dirty="0"/>
            </a:p>
          </p:txBody>
        </p:sp>
        <p:sp>
          <p:nvSpPr>
            <p:cNvPr id="251" name="Szabadkézi sokszög 130">
              <a:extLst>
                <a:ext uri="{FF2B5EF4-FFF2-40B4-BE49-F238E27FC236}">
                  <a16:creationId xmlns:a16="http://schemas.microsoft.com/office/drawing/2014/main" id="{31FDA1E8-31FB-4EA1-8980-179B0BF17896}"/>
                </a:ext>
              </a:extLst>
            </p:cNvPr>
            <p:cNvSpPr/>
            <p:nvPr/>
          </p:nvSpPr>
          <p:spPr>
            <a:xfrm>
              <a:off x="3467481" y="4456833"/>
              <a:ext cx="104775" cy="66675"/>
            </a:xfrm>
            <a:custGeom>
              <a:avLst/>
              <a:gdLst>
                <a:gd name="connsiteX0" fmla="*/ 113919 w 104775"/>
                <a:gd name="connsiteY0" fmla="*/ 71009 h 66675"/>
                <a:gd name="connsiteX1" fmla="*/ 104394 w 104775"/>
                <a:gd name="connsiteY1" fmla="*/ 71009 h 66675"/>
                <a:gd name="connsiteX2" fmla="*/ 68885 w 104775"/>
                <a:gd name="connsiteY2" fmla="*/ 35500 h 66675"/>
                <a:gd name="connsiteX3" fmla="*/ 52435 w 104775"/>
                <a:gd name="connsiteY3" fmla="*/ 19050 h 66675"/>
                <a:gd name="connsiteX4" fmla="*/ 50206 w 104775"/>
                <a:gd name="connsiteY4" fmla="*/ 19050 h 66675"/>
                <a:gd name="connsiteX5" fmla="*/ 38567 w 104775"/>
                <a:gd name="connsiteY5" fmla="*/ 23870 h 66675"/>
                <a:gd name="connsiteX6" fmla="*/ 13468 w 104775"/>
                <a:gd name="connsiteY6" fmla="*/ 48968 h 66675"/>
                <a:gd name="connsiteX7" fmla="*/ 0 w 104775"/>
                <a:gd name="connsiteY7" fmla="*/ 35500 h 66675"/>
                <a:gd name="connsiteX8" fmla="*/ 25108 w 104775"/>
                <a:gd name="connsiteY8" fmla="*/ 10401 h 66675"/>
                <a:gd name="connsiteX9" fmla="*/ 50216 w 104775"/>
                <a:gd name="connsiteY9" fmla="*/ 0 h 66675"/>
                <a:gd name="connsiteX10" fmla="*/ 52445 w 104775"/>
                <a:gd name="connsiteY10" fmla="*/ 0 h 66675"/>
                <a:gd name="connsiteX11" fmla="*/ 87944 w 104775"/>
                <a:gd name="connsiteY11" fmla="*/ 35500 h 66675"/>
                <a:gd name="connsiteX12" fmla="*/ 104404 w 104775"/>
                <a:gd name="connsiteY12" fmla="*/ 51959 h 66675"/>
                <a:gd name="connsiteX13" fmla="*/ 113929 w 104775"/>
                <a:gd name="connsiteY13" fmla="*/ 51959 h 66675"/>
                <a:gd name="connsiteX14" fmla="*/ 113929 w 104775"/>
                <a:gd name="connsiteY14" fmla="*/ 71009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4775" h="66675">
                  <a:moveTo>
                    <a:pt x="113919" y="71009"/>
                  </a:moveTo>
                  <a:lnTo>
                    <a:pt x="104394" y="71009"/>
                  </a:lnTo>
                  <a:cubicBezTo>
                    <a:pt x="84811" y="71009"/>
                    <a:pt x="68885" y="55083"/>
                    <a:pt x="68885" y="35500"/>
                  </a:cubicBezTo>
                  <a:cubicBezTo>
                    <a:pt x="68885" y="26432"/>
                    <a:pt x="61512" y="19050"/>
                    <a:pt x="52435" y="19050"/>
                  </a:cubicBezTo>
                  <a:lnTo>
                    <a:pt x="50206" y="19050"/>
                  </a:lnTo>
                  <a:cubicBezTo>
                    <a:pt x="45806" y="19050"/>
                    <a:pt x="41672" y="20765"/>
                    <a:pt x="38567" y="23870"/>
                  </a:cubicBezTo>
                  <a:lnTo>
                    <a:pt x="13468" y="48968"/>
                  </a:lnTo>
                  <a:lnTo>
                    <a:pt x="0" y="35500"/>
                  </a:lnTo>
                  <a:lnTo>
                    <a:pt x="25108" y="10401"/>
                  </a:lnTo>
                  <a:cubicBezTo>
                    <a:pt x="31813" y="3696"/>
                    <a:pt x="40729" y="0"/>
                    <a:pt x="50216" y="0"/>
                  </a:cubicBezTo>
                  <a:lnTo>
                    <a:pt x="52445" y="0"/>
                  </a:lnTo>
                  <a:cubicBezTo>
                    <a:pt x="72019" y="0"/>
                    <a:pt x="87944" y="15926"/>
                    <a:pt x="87944" y="35500"/>
                  </a:cubicBezTo>
                  <a:cubicBezTo>
                    <a:pt x="87944" y="44577"/>
                    <a:pt x="95326" y="51959"/>
                    <a:pt x="104404" y="51959"/>
                  </a:cubicBezTo>
                  <a:lnTo>
                    <a:pt x="113929" y="51959"/>
                  </a:lnTo>
                  <a:lnTo>
                    <a:pt x="113929" y="7100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hu-HU" dirty="0"/>
            </a:p>
          </p:txBody>
        </p:sp>
      </p:grpSp>
      <p:grpSp>
        <p:nvGrpSpPr>
          <p:cNvPr id="252" name="Kép 132" descr="mobiltelefon ikon">
            <a:extLst>
              <a:ext uri="{FF2B5EF4-FFF2-40B4-BE49-F238E27FC236}">
                <a16:creationId xmlns:a16="http://schemas.microsoft.com/office/drawing/2014/main" id="{E9D6987A-2B00-4F43-8ADD-7F1EC8C4F7D1}"/>
              </a:ext>
            </a:extLst>
          </p:cNvPr>
          <p:cNvGrpSpPr/>
          <p:nvPr/>
        </p:nvGrpSpPr>
        <p:grpSpPr>
          <a:xfrm>
            <a:off x="404743" y="8012523"/>
            <a:ext cx="251460" cy="251460"/>
            <a:chOff x="3314700" y="4457700"/>
            <a:chExt cx="228600" cy="228600"/>
          </a:xfrm>
          <a:solidFill>
            <a:schemeClr val="accent6">
              <a:lumMod val="50000"/>
            </a:schemeClr>
          </a:solidFill>
        </p:grpSpPr>
        <p:sp>
          <p:nvSpPr>
            <p:cNvPr id="253" name="Szabadkézi sokszög 134">
              <a:extLst>
                <a:ext uri="{FF2B5EF4-FFF2-40B4-BE49-F238E27FC236}">
                  <a16:creationId xmlns:a16="http://schemas.microsoft.com/office/drawing/2014/main" id="{B255B943-DF69-41B0-8A87-9BDDD00464F6}"/>
                </a:ext>
              </a:extLst>
            </p:cNvPr>
            <p:cNvSpPr/>
            <p:nvPr/>
          </p:nvSpPr>
          <p:spPr>
            <a:xfrm>
              <a:off x="3379756" y="4478836"/>
              <a:ext cx="95250" cy="180975"/>
            </a:xfrm>
            <a:custGeom>
              <a:avLst/>
              <a:gdLst>
                <a:gd name="connsiteX0" fmla="*/ 0 w 95250"/>
                <a:gd name="connsiteY0" fmla="*/ 11954 h 180975"/>
                <a:gd name="connsiteX1" fmla="*/ 0 w 95250"/>
                <a:gd name="connsiteY1" fmla="*/ 174384 h 180975"/>
                <a:gd name="connsiteX2" fmla="*/ 11954 w 95250"/>
                <a:gd name="connsiteY2" fmla="*/ 186338 h 180975"/>
                <a:gd name="connsiteX3" fmla="*/ 86535 w 95250"/>
                <a:gd name="connsiteY3" fmla="*/ 186338 h 180975"/>
                <a:gd name="connsiteX4" fmla="*/ 98489 w 95250"/>
                <a:gd name="connsiteY4" fmla="*/ 174384 h 180975"/>
                <a:gd name="connsiteX5" fmla="*/ 98489 w 95250"/>
                <a:gd name="connsiteY5" fmla="*/ 11954 h 180975"/>
                <a:gd name="connsiteX6" fmla="*/ 86535 w 95250"/>
                <a:gd name="connsiteY6" fmla="*/ 0 h 180975"/>
                <a:gd name="connsiteX7" fmla="*/ 11954 w 95250"/>
                <a:gd name="connsiteY7" fmla="*/ 0 h 180975"/>
                <a:gd name="connsiteX8" fmla="*/ 0 w 95250"/>
                <a:gd name="connsiteY8" fmla="*/ 11954 h 180975"/>
                <a:gd name="connsiteX9" fmla="*/ 90011 w 95250"/>
                <a:gd name="connsiteY9" fmla="*/ 148876 h 180975"/>
                <a:gd name="connsiteX10" fmla="*/ 8477 w 95250"/>
                <a:gd name="connsiteY10" fmla="*/ 148876 h 180975"/>
                <a:gd name="connsiteX11" fmla="*/ 8477 w 95250"/>
                <a:gd name="connsiteY11" fmla="*/ 31337 h 180975"/>
                <a:gd name="connsiteX12" fmla="*/ 90011 w 95250"/>
                <a:gd name="connsiteY12" fmla="*/ 31337 h 180975"/>
                <a:gd name="connsiteX13" fmla="*/ 90011 w 95250"/>
                <a:gd name="connsiteY13" fmla="*/ 148876 h 180975"/>
                <a:gd name="connsiteX14" fmla="*/ 86535 w 95250"/>
                <a:gd name="connsiteY14" fmla="*/ 177851 h 180975"/>
                <a:gd name="connsiteX15" fmla="*/ 11954 w 95250"/>
                <a:gd name="connsiteY15" fmla="*/ 177851 h 180975"/>
                <a:gd name="connsiteX16" fmla="*/ 8477 w 95250"/>
                <a:gd name="connsiteY16" fmla="*/ 174384 h 180975"/>
                <a:gd name="connsiteX17" fmla="*/ 8477 w 95250"/>
                <a:gd name="connsiteY17" fmla="*/ 157363 h 180975"/>
                <a:gd name="connsiteX18" fmla="*/ 90011 w 95250"/>
                <a:gd name="connsiteY18" fmla="*/ 157363 h 180975"/>
                <a:gd name="connsiteX19" fmla="*/ 90011 w 95250"/>
                <a:gd name="connsiteY19" fmla="*/ 174384 h 180975"/>
                <a:gd name="connsiteX20" fmla="*/ 86535 w 95250"/>
                <a:gd name="connsiteY20" fmla="*/ 177851 h 180975"/>
                <a:gd name="connsiteX21" fmla="*/ 90011 w 95250"/>
                <a:gd name="connsiteY21" fmla="*/ 11954 h 180975"/>
                <a:gd name="connsiteX22" fmla="*/ 90011 w 95250"/>
                <a:gd name="connsiteY22" fmla="*/ 22860 h 180975"/>
                <a:gd name="connsiteX23" fmla="*/ 8477 w 95250"/>
                <a:gd name="connsiteY23" fmla="*/ 22860 h 180975"/>
                <a:gd name="connsiteX24" fmla="*/ 8477 w 95250"/>
                <a:gd name="connsiteY24" fmla="*/ 11954 h 180975"/>
                <a:gd name="connsiteX25" fmla="*/ 11954 w 95250"/>
                <a:gd name="connsiteY25" fmla="*/ 8477 h 180975"/>
                <a:gd name="connsiteX26" fmla="*/ 86535 w 95250"/>
                <a:gd name="connsiteY26" fmla="*/ 8477 h 180975"/>
                <a:gd name="connsiteX27" fmla="*/ 90011 w 95250"/>
                <a:gd name="connsiteY27" fmla="*/ 11954 h 18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95250" h="180975">
                  <a:moveTo>
                    <a:pt x="0" y="11954"/>
                  </a:moveTo>
                  <a:lnTo>
                    <a:pt x="0" y="174384"/>
                  </a:lnTo>
                  <a:cubicBezTo>
                    <a:pt x="0" y="180975"/>
                    <a:pt x="5363" y="186338"/>
                    <a:pt x="11954" y="186338"/>
                  </a:cubicBezTo>
                  <a:lnTo>
                    <a:pt x="86535" y="186338"/>
                  </a:lnTo>
                  <a:cubicBezTo>
                    <a:pt x="93126" y="186338"/>
                    <a:pt x="98489" y="180975"/>
                    <a:pt x="98489" y="174384"/>
                  </a:cubicBezTo>
                  <a:lnTo>
                    <a:pt x="98489" y="11954"/>
                  </a:lnTo>
                  <a:cubicBezTo>
                    <a:pt x="98489" y="5363"/>
                    <a:pt x="93126" y="0"/>
                    <a:pt x="86535" y="0"/>
                  </a:cubicBezTo>
                  <a:lnTo>
                    <a:pt x="11954" y="0"/>
                  </a:lnTo>
                  <a:cubicBezTo>
                    <a:pt x="5363" y="-10"/>
                    <a:pt x="0" y="5353"/>
                    <a:pt x="0" y="11954"/>
                  </a:cubicBezTo>
                  <a:close/>
                  <a:moveTo>
                    <a:pt x="90011" y="148876"/>
                  </a:moveTo>
                  <a:lnTo>
                    <a:pt x="8477" y="148876"/>
                  </a:lnTo>
                  <a:lnTo>
                    <a:pt x="8477" y="31337"/>
                  </a:lnTo>
                  <a:lnTo>
                    <a:pt x="90011" y="31337"/>
                  </a:lnTo>
                  <a:lnTo>
                    <a:pt x="90011" y="148876"/>
                  </a:lnTo>
                  <a:close/>
                  <a:moveTo>
                    <a:pt x="86535" y="177851"/>
                  </a:moveTo>
                  <a:lnTo>
                    <a:pt x="11954" y="177851"/>
                  </a:lnTo>
                  <a:cubicBezTo>
                    <a:pt x="10039" y="177851"/>
                    <a:pt x="8477" y="176298"/>
                    <a:pt x="8477" y="174384"/>
                  </a:cubicBezTo>
                  <a:lnTo>
                    <a:pt x="8477" y="157363"/>
                  </a:lnTo>
                  <a:lnTo>
                    <a:pt x="90011" y="157363"/>
                  </a:lnTo>
                  <a:lnTo>
                    <a:pt x="90011" y="174384"/>
                  </a:lnTo>
                  <a:cubicBezTo>
                    <a:pt x="90011" y="176298"/>
                    <a:pt x="88449" y="177851"/>
                    <a:pt x="86535" y="177851"/>
                  </a:cubicBezTo>
                  <a:close/>
                  <a:moveTo>
                    <a:pt x="90011" y="11954"/>
                  </a:moveTo>
                  <a:lnTo>
                    <a:pt x="90011" y="22860"/>
                  </a:lnTo>
                  <a:lnTo>
                    <a:pt x="8477" y="22860"/>
                  </a:lnTo>
                  <a:lnTo>
                    <a:pt x="8477" y="11954"/>
                  </a:lnTo>
                  <a:cubicBezTo>
                    <a:pt x="8477" y="10039"/>
                    <a:pt x="10039" y="8477"/>
                    <a:pt x="11954" y="8477"/>
                  </a:cubicBezTo>
                  <a:lnTo>
                    <a:pt x="86535" y="8477"/>
                  </a:lnTo>
                  <a:cubicBezTo>
                    <a:pt x="88449" y="8477"/>
                    <a:pt x="90011" y="10030"/>
                    <a:pt x="90011" y="1195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hu-HU" dirty="0"/>
            </a:p>
          </p:txBody>
        </p:sp>
        <p:sp>
          <p:nvSpPr>
            <p:cNvPr id="254" name="Szabadkézi sokszög 135">
              <a:extLst>
                <a:ext uri="{FF2B5EF4-FFF2-40B4-BE49-F238E27FC236}">
                  <a16:creationId xmlns:a16="http://schemas.microsoft.com/office/drawing/2014/main" id="{750F5296-C592-4C2F-B094-023F694F6231}"/>
                </a:ext>
              </a:extLst>
            </p:cNvPr>
            <p:cNvSpPr/>
            <p:nvPr/>
          </p:nvSpPr>
          <p:spPr>
            <a:xfrm>
              <a:off x="3420256" y="4642475"/>
              <a:ext cx="9525" cy="9525"/>
            </a:xfrm>
            <a:custGeom>
              <a:avLst/>
              <a:gdLst>
                <a:gd name="connsiteX0" fmla="*/ 13240 w 9525"/>
                <a:gd name="connsiteY0" fmla="*/ 0 h 0"/>
                <a:gd name="connsiteX1" fmla="*/ 4239 w 9525"/>
                <a:gd name="connsiteY1" fmla="*/ 0 h 0"/>
                <a:gd name="connsiteX2" fmla="*/ 0 w 9525"/>
                <a:gd name="connsiteY2" fmla="*/ 4239 h 0"/>
                <a:gd name="connsiteX3" fmla="*/ 4239 w 9525"/>
                <a:gd name="connsiteY3" fmla="*/ 8477 h 0"/>
                <a:gd name="connsiteX4" fmla="*/ 13240 w 9525"/>
                <a:gd name="connsiteY4" fmla="*/ 8477 h 0"/>
                <a:gd name="connsiteX5" fmla="*/ 17478 w 9525"/>
                <a:gd name="connsiteY5" fmla="*/ 4239 h 0"/>
                <a:gd name="connsiteX6" fmla="*/ 13240 w 9525"/>
                <a:gd name="connsiteY6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">
                  <a:moveTo>
                    <a:pt x="13240" y="0"/>
                  </a:moveTo>
                  <a:lnTo>
                    <a:pt x="4239" y="0"/>
                  </a:lnTo>
                  <a:cubicBezTo>
                    <a:pt x="1895" y="0"/>
                    <a:pt x="0" y="1895"/>
                    <a:pt x="0" y="4239"/>
                  </a:cubicBezTo>
                  <a:cubicBezTo>
                    <a:pt x="0" y="6582"/>
                    <a:pt x="1895" y="8477"/>
                    <a:pt x="4239" y="8477"/>
                  </a:cubicBezTo>
                  <a:lnTo>
                    <a:pt x="13240" y="8477"/>
                  </a:lnTo>
                  <a:cubicBezTo>
                    <a:pt x="15583" y="8477"/>
                    <a:pt x="17478" y="6582"/>
                    <a:pt x="17478" y="4239"/>
                  </a:cubicBezTo>
                  <a:cubicBezTo>
                    <a:pt x="17488" y="1905"/>
                    <a:pt x="15583" y="0"/>
                    <a:pt x="1324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hu-HU" dirty="0"/>
            </a:p>
          </p:txBody>
        </p:sp>
      </p:grpSp>
      <p:cxnSp>
        <p:nvCxnSpPr>
          <p:cNvPr id="255" name="Egyenes összekötő 254">
            <a:extLst>
              <a:ext uri="{FF2B5EF4-FFF2-40B4-BE49-F238E27FC236}">
                <a16:creationId xmlns:a16="http://schemas.microsoft.com/office/drawing/2014/main" id="{5D3A7778-5106-4FFF-963F-0061DFB143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8974667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Egyenes összekötő 255">
            <a:extLst>
              <a:ext uri="{FF2B5EF4-FFF2-40B4-BE49-F238E27FC236}">
                <a16:creationId xmlns:a16="http://schemas.microsoft.com/office/drawing/2014/main" id="{51592F34-AEAE-4650-BFA6-C8D61872C8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1098114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Szöveg helye 90">
            <a:extLst>
              <a:ext uri="{FF2B5EF4-FFF2-40B4-BE49-F238E27FC236}">
                <a16:creationId xmlns:a16="http://schemas.microsoft.com/office/drawing/2014/main" id="{7F65B644-2A82-604F-B5C9-ADEFFC96498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0" y="1707080"/>
            <a:ext cx="2640525" cy="1597099"/>
          </a:xfrm>
        </p:spPr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Hogyan alkalmazza Kína a puha erejét a kulturális diplomácia által a V4-államokban?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 Kína célja Közép-Kelet Európában?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Kölcsönös-e a kulturális-gazdasági profit?</a:t>
            </a:r>
            <a:endParaRPr lang="hu-H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Szöveg helye 91">
            <a:extLst>
              <a:ext uri="{FF2B5EF4-FFF2-40B4-BE49-F238E27FC236}">
                <a16:creationId xmlns:a16="http://schemas.microsoft.com/office/drawing/2014/main" id="{821C0233-15BC-CC4E-9740-ABAEF0E2F96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54447" y="3682900"/>
            <a:ext cx="2331192" cy="307856"/>
          </a:xfrm>
        </p:spPr>
        <p:txBody>
          <a:bodyPr rtlCol="0">
            <a:noAutofit/>
          </a:bodyPr>
          <a:lstStyle/>
          <a:p>
            <a:pPr rtl="0"/>
            <a:r>
              <a:rPr lang="hu-HU" sz="1800" i="0" dirty="0" smtClean="0">
                <a:latin typeface="Arial" panose="020B0604020202020204" pitchFamily="34" charset="0"/>
                <a:cs typeface="Arial" panose="020B0604020202020204" pitchFamily="34" charset="0"/>
              </a:rPr>
              <a:t>MÓDSZERTANI HÁTTÉR</a:t>
            </a:r>
            <a:endParaRPr lang="hu-HU" sz="180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Szöveg helye 98">
            <a:extLst>
              <a:ext uri="{FF2B5EF4-FFF2-40B4-BE49-F238E27FC236}">
                <a16:creationId xmlns:a16="http://schemas.microsoft.com/office/drawing/2014/main" id="{42440AD6-3E9A-664A-BFBE-2F9EC0D4908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41921" y="6072700"/>
            <a:ext cx="2498605" cy="747786"/>
          </a:xfrm>
        </p:spPr>
        <p:txBody>
          <a:bodyPr tIns="108000" rtlCol="0">
            <a:no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Public Diplomacy and Soft Power. Nye, Joseph S. The Annals of American Academy of Political and Social Science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Chinese Public Diplomacy – The Rise of the Confucius Institute.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Hartig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Falk. </a:t>
            </a:r>
            <a:endParaRPr lang="hu-H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Ruanshili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zhongguo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jueqi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’ [Soft power and the Rise of China], Yan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Xuetong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Soft Power and the Worldwide Promotion of Chinese Language Learning – The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Confucius Institute Project. Gill, Jeffrey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Visegrád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Countries’ Political Relations with China – Goals, Results and Prospects.</a:t>
            </a:r>
          </a:p>
          <a:p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Turcsányi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Richard Q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ím 46">
            <a:extLst>
              <a:ext uri="{FF2B5EF4-FFF2-40B4-BE49-F238E27FC236}">
                <a16:creationId xmlns:a16="http://schemas.microsoft.com/office/drawing/2014/main" id="{34D1D4A1-E169-45A1-9FA4-22FDF7FB1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113" y="106325"/>
            <a:ext cx="6473952" cy="838124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hu-H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 hagyomány ereje</a:t>
            </a:r>
            <a:br>
              <a:rPr lang="hu-H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Konfuciusz</a:t>
            </a:r>
            <a:r>
              <a:rPr lang="hu-H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intézetek és kulturális diplomácia a v4-országokban</a:t>
            </a:r>
            <a: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ÚNKP-19-3-I-bce-145</a:t>
            </a:r>
            <a:br>
              <a:rPr lang="hu-HU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Herczegh </a:t>
            </a:r>
            <a:r>
              <a:rPr lang="hu-H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viktória</a:t>
            </a:r>
            <a:r>
              <a:rPr lang="hu-H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laura</a:t>
            </a:r>
            <a:endParaRPr lang="hu-H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Derékszögű háromszög 109">
            <a:extLst>
              <a:ext uri="{FF2B5EF4-FFF2-40B4-BE49-F238E27FC236}">
                <a16:creationId xmlns:a16="http://schemas.microsoft.com/office/drawing/2014/main" id="{76F19A60-8847-D240-8DA9-F5DF6126D0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8900000" flipH="1">
            <a:off x="2566056" y="3152714"/>
            <a:ext cx="180704" cy="18070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dirty="0"/>
          </a:p>
        </p:txBody>
      </p:sp>
      <p:sp>
        <p:nvSpPr>
          <p:cNvPr id="111" name="Derékszögű háromszög 110">
            <a:extLst>
              <a:ext uri="{FF2B5EF4-FFF2-40B4-BE49-F238E27FC236}">
                <a16:creationId xmlns:a16="http://schemas.microsoft.com/office/drawing/2014/main" id="{52E2492C-B940-0543-9861-7591EE03C9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8900000" flipH="1">
            <a:off x="2566056" y="4561826"/>
            <a:ext cx="180704" cy="18070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dirty="0"/>
          </a:p>
        </p:txBody>
      </p:sp>
      <p:sp>
        <p:nvSpPr>
          <p:cNvPr id="112" name="Derékszögű háromszög 111">
            <a:extLst>
              <a:ext uri="{FF2B5EF4-FFF2-40B4-BE49-F238E27FC236}">
                <a16:creationId xmlns:a16="http://schemas.microsoft.com/office/drawing/2014/main" id="{7945FCA0-DC24-C046-930A-45B8EEC369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8900000" flipH="1">
            <a:off x="2566056" y="5997525"/>
            <a:ext cx="180704" cy="18070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dirty="0"/>
          </a:p>
        </p:txBody>
      </p:sp>
      <p:sp>
        <p:nvSpPr>
          <p:cNvPr id="116" name="Derékszögű háromszög 115">
            <a:extLst>
              <a:ext uri="{FF2B5EF4-FFF2-40B4-BE49-F238E27FC236}">
                <a16:creationId xmlns:a16="http://schemas.microsoft.com/office/drawing/2014/main" id="{691BE2C1-C76D-CC46-8C22-B632198EE6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8900000" flipH="1">
            <a:off x="2566056" y="7490389"/>
            <a:ext cx="180704" cy="18070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2"/>
          </p:nvPr>
        </p:nvSpPr>
        <p:spPr>
          <a:xfrm>
            <a:off x="2831312" y="1224750"/>
            <a:ext cx="3879023" cy="398462"/>
          </a:xfrm>
        </p:spPr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EREDMÉNYEK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 flipH="1">
            <a:off x="141921" y="1052630"/>
            <a:ext cx="2276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KUTATÁSI KÉRDÉSEK</a:t>
            </a:r>
            <a:endParaRPr lang="hu-H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75987" y="5436086"/>
            <a:ext cx="2114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FELHASZNÁLT IRODALOM</a:t>
            </a:r>
            <a:endParaRPr lang="hu-H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166650" y="4121630"/>
            <a:ext cx="1637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u-H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zövegdoboz 39"/>
          <p:cNvSpPr txBox="1"/>
          <p:nvPr/>
        </p:nvSpPr>
        <p:spPr>
          <a:xfrm>
            <a:off x="-20910" y="3963727"/>
            <a:ext cx="2665301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Komparatív-kontrasztív megközelítés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 nagyhatalmi érdekek összefüggése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Interjúk intézeti lektorokkal és vezetőkkel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Sok éves saját tapasztalat tanulóként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-1438076" y="6280490"/>
            <a:ext cx="559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/>
          </a:p>
        </p:txBody>
      </p:sp>
      <p:pic>
        <p:nvPicPr>
          <p:cNvPr id="143" name="Kép 142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52" y="149085"/>
            <a:ext cx="979714" cy="668729"/>
          </a:xfrm>
          <a:prstGeom prst="rect">
            <a:avLst/>
          </a:prstGeom>
        </p:spPr>
      </p:pic>
      <p:sp>
        <p:nvSpPr>
          <p:cNvPr id="43" name="Szövegdoboz 42"/>
          <p:cNvSpPr txBox="1"/>
          <p:nvPr/>
        </p:nvSpPr>
        <p:spPr>
          <a:xfrm>
            <a:off x="2688678" y="1663689"/>
            <a:ext cx="411716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Széles, folyamatosan terjeszkedő </a:t>
            </a:r>
            <a:r>
              <a:rPr lang="hu-HU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Konfuciusz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-háló a V4-országok fővárosaiban és kulturális jelentőségű központjaiban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Megfontolt terjeszkedés tematikus </a:t>
            </a:r>
            <a:r>
              <a:rPr lang="hu-HU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intézetekkel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(orvoslás, technológiai tanulmányok, nyelvi fókusz etc.) gyakran szinkronban a gazdasági-pénzügyi kapcsolatok kialakításával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Komoly diákcsereprogramok, nyelvvizsgaközpontok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Magyarország és Lengyelország egyelőre jelentősen nyitottabb és kooperatívabb a kulturális diplomáciára, mint Csehország és Szlovákia</a:t>
            </a:r>
          </a:p>
          <a:p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párhuzam a politikai-gazdasági-kereskedelmi 					kapcsolatok alakulásával!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Egyéb feltörekvő, a Kína-V4 kapcsolatokat népszerűsítő szervezetek jelenléte (pl. Nagy Fal Kínai-Magyar Baráti Egyesület)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kínai </a:t>
            </a:r>
            <a:r>
              <a:rPr lang="hu-HU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hu-H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élen az újabb és újabb </a:t>
            </a:r>
            <a:r>
              <a:rPr lang="hu-HU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Konfuciusz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Intézetek nyitásával - jól megfigyelhető szinkronban működik a keleti nagyhatalom gazdasági és politikai terjeszkedés terén jelenlévő érdekeivel, 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befektetések legtöbbje apró, elszórt, néhány közülük csak igazán jelentős</a:t>
            </a:r>
          </a:p>
          <a:p>
            <a:r>
              <a:rPr lang="hu-H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az európai államok ebből való profitja lehetne szignifikánsabb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Kína a V4-eket sokkal inkább egyetlen egységként kezeli, mintsem külön-külön is jelentős országokként</a:t>
            </a:r>
          </a:p>
          <a:p>
            <a:r>
              <a:rPr lang="hu-H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igény lenne a kínai nyitásra a kelet-közép európai országok irányába is – hol a KÖLCSÖNÖSSÉG?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V4-országok egyetemistái évről évre nagyobb érdeklődést mutatnak Kína nyelve és kultúrája iránt – ld. Ösztöndíjasok és nyelvvizsgázók statisztikái, így a </a:t>
            </a:r>
            <a:r>
              <a:rPr lang="hu-HU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Konfuciusz</a:t>
            </a:r>
            <a:r>
              <a:rPr lang="hu-H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Intézetek alapvető célja egyértelműen működik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Kép 38" descr="C:\Users\keszter\AppData\Local\Microsoft\Windows\INetCache\Content.Word\Arculati elemek logók egyben_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186" y="7978360"/>
            <a:ext cx="3972780" cy="860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202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4866907_TF11509752" id="{6E4C7E73-4E68-468F-9B8C-9B62CF18C396}" vid="{3A87E00F-F015-4111-8A51-626DF4EA1C3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ef88797d-310b-4d46-ad9c-0c23fa0c8d4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02E0EF7D44C04B9FA644DBFF45FF6A" ma:contentTypeVersion="13" ma:contentTypeDescription="Create a new document." ma:contentTypeScope="" ma:versionID="206b9469efed5238e3299da57cdc015e">
  <xsd:schema xmlns:xsd="http://www.w3.org/2001/XMLSchema" xmlns:xs="http://www.w3.org/2001/XMLSchema" xmlns:p="http://schemas.microsoft.com/office/2006/metadata/properties" xmlns:ns2="876de33e-aaa5-4507-9b92-b84e676ded0d" xmlns:ns3="ef88797d-310b-4d46-ad9c-0c23fa0c8d45" targetNamespace="http://schemas.microsoft.com/office/2006/metadata/properties" ma:root="true" ma:fieldsID="281ed500249cd3fe925a7af84a8b56c4" ns2:_="" ns3:_="">
    <xsd:import namespace="876de33e-aaa5-4507-9b92-b84e676ded0d"/>
    <xsd:import namespace="ef88797d-310b-4d46-ad9c-0c23fa0c8d4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8797d-310b-4d46-ad9c-0c23fa0c8d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EF56EA-A4FB-482F-9D08-2E82A2E82EC8}">
  <ds:schemaRefs>
    <ds:schemaRef ds:uri="ef88797d-310b-4d46-ad9c-0c23fa0c8d45"/>
    <ds:schemaRef ds:uri="876de33e-aaa5-4507-9b92-b84e676ded0d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4581B5F-8DB1-49E0-A65C-9C9C70E621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46BFBB-1240-4A59-A7FC-60E1EAD4C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de33e-aaa5-4507-9b92-b84e676ded0d"/>
    <ds:schemaRef ds:uri="ef88797d-310b-4d46-ad9c-0c23fa0c8d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Infografikus önéletrajz</Template>
  <TotalTime>0</TotalTime>
  <Words>199</Words>
  <Application>Microsoft Office PowerPoint</Application>
  <PresentationFormat>Letter (8.5x11 hüvelyk)</PresentationFormat>
  <Paragraphs>32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Office-téma</vt:lpstr>
      <vt:lpstr>A hagyomány ereje  Konfuciusz intézetek és kulturális diplomácia a v4-országokban ÚNKP-19-3-I-bce-145 Herczegh viktória laura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2021-02-04T10:19:37Z</dcterms:created>
  <dcterms:modified xsi:type="dcterms:W3CDTF">2021-02-05T06:51:44Z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0x0101005F02E0EF7D44C04B9FA644DBFF45FF6A</vt:lpwstr>
  </property>
</Properties>
</file>